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1" r:id="rId17"/>
    <p:sldId id="662" r:id="rId18"/>
    <p:sldId id="663" r:id="rId19"/>
    <p:sldId id="660" r:id="rId20"/>
    <p:sldId id="665" r:id="rId21"/>
    <p:sldId id="667" r:id="rId22"/>
    <p:sldId id="664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83" r:id="rId34"/>
    <p:sldId id="684" r:id="rId35"/>
    <p:sldId id="685" r:id="rId36"/>
    <p:sldId id="680" r:id="rId37"/>
    <p:sldId id="688" r:id="rId38"/>
    <p:sldId id="681" r:id="rId39"/>
    <p:sldId id="689" r:id="rId40"/>
    <p:sldId id="690" r:id="rId41"/>
    <p:sldId id="691" r:id="rId42"/>
    <p:sldId id="692" r:id="rId43"/>
    <p:sldId id="693" r:id="rId44"/>
    <p:sldId id="694" r:id="rId45"/>
    <p:sldId id="695" r:id="rId46"/>
    <p:sldId id="687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6" autoAdjust="0"/>
    <p:restoredTop sz="91451" autoAdjust="0"/>
  </p:normalViewPr>
  <p:slideViewPr>
    <p:cSldViewPr>
      <p:cViewPr>
        <p:scale>
          <a:sx n="124" d="100"/>
          <a:sy n="124" d="100"/>
        </p:scale>
        <p:origin x="64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2016. 7. 28.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July 28,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2016. 7. 28.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2016. 7. 28.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19.gif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2.wdp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9.gif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19.gif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g"/><Relationship Id="rId12" Type="http://schemas.openxmlformats.org/officeDocument/2006/relationships/image" Target="../media/image19.gif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1.wdp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4.jpeg"/><Relationship Id="rId7" Type="http://schemas.openxmlformats.org/officeDocument/2006/relationships/image" Target="../media/image25.jp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9.gif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19.gif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19.gif"/><Relationship Id="rId6" Type="http://schemas.openxmlformats.org/officeDocument/2006/relationships/image" Target="../media/image39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/>
              <a:t>Generative Adversarial Network, </a:t>
            </a:r>
            <a:r>
              <a:rPr lang="en-US" altLang="ko-KR" sz="4400" i="1" dirty="0"/>
              <a:t>NIPS 2014</a:t>
            </a:r>
            <a:endParaRPr lang="en-US" altLang="ko-KR" sz="4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Ian J. </a:t>
            </a:r>
            <a:r>
              <a:rPr lang="en-US" altLang="ko-KR" sz="2000" b="1" dirty="0" err="1"/>
              <a:t>Goodfellow</a:t>
            </a:r>
            <a:r>
              <a:rPr lang="en-US" altLang="ko-KR" sz="2000" dirty="0"/>
              <a:t>, Jean </a:t>
            </a:r>
            <a:r>
              <a:rPr lang="en-US" altLang="ko-KR" sz="2000" dirty="0" err="1"/>
              <a:t>Pouget-Abadie</a:t>
            </a:r>
            <a:r>
              <a:rPr lang="en-US" altLang="ko-KR" sz="2000" dirty="0"/>
              <a:t>, Mehdi Mirza, Bing Xu, David </a:t>
            </a:r>
            <a:r>
              <a:rPr lang="en-US" altLang="ko-KR" sz="2000" dirty="0" err="1"/>
              <a:t>Warde</a:t>
            </a:r>
            <a:r>
              <a:rPr lang="en-US" altLang="ko-KR" sz="2000" dirty="0"/>
              <a:t>-Farley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Sherjil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Ozair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Aaron </a:t>
            </a:r>
            <a:r>
              <a:rPr lang="en-US" altLang="ko-KR" sz="2000" dirty="0" err="1"/>
              <a:t>Courville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Yoshua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Bengio</a:t>
            </a:r>
            <a:endParaRPr lang="ko-KR" altLang="en-US" sz="20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17" y="1124744"/>
            <a:ext cx="7996566" cy="527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1816" y="3442401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817" y="4923382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6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81" y="1565189"/>
            <a:ext cx="6968038" cy="5046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207529"/>
            <a:ext cx="255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Generated Samples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2030" y="707581"/>
            <a:ext cx="319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Nearest training example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30142" y="1076913"/>
            <a:ext cx="208415" cy="57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675017" y="1084445"/>
            <a:ext cx="763540" cy="570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593109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mtClean="0"/>
              <a:t>Alec Radford, Luke Metz and Soumith Chintala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582756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+mn-lt"/>
              </a:rPr>
              <a:t>Unsupervised Representation Learning with </a:t>
            </a:r>
            <a:r>
              <a:rPr lang="en-US" altLang="ko-KR" sz="4400" b="1" dirty="0" smtClean="0">
                <a:latin typeface="+mn-lt"/>
              </a:rPr>
              <a:t>Deep Convolutional</a:t>
            </a:r>
            <a:r>
              <a:rPr lang="en-US" altLang="ko-KR" sz="4400" dirty="0" smtClean="0">
                <a:latin typeface="+mn-lt"/>
              </a:rPr>
              <a:t> </a:t>
            </a:r>
            <a:r>
              <a:rPr lang="en-US" altLang="ko-KR" sz="4400" b="1" dirty="0" smtClean="0">
                <a:latin typeface="+mn-lt"/>
              </a:rPr>
              <a:t>Generative Adversarial Network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>
                <a:latin typeface="+mn-lt"/>
              </a:rPr>
              <a:t>ICLR 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25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Deep Convolutional Network + GAN</a:t>
            </a:r>
          </a:p>
          <a:p>
            <a:r>
              <a:rPr lang="en-US" altLang="ko-KR" dirty="0" smtClean="0"/>
              <a:t>Tricks for stable training</a:t>
            </a:r>
          </a:p>
          <a:p>
            <a:r>
              <a:rPr lang="en-US" altLang="ko-KR" dirty="0" smtClean="0"/>
              <a:t>Experimental Analysis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162894" y="2168439"/>
            <a:ext cx="3613845" cy="4031726"/>
            <a:chOff x="25517" y="2837870"/>
            <a:chExt cx="3418559" cy="381385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" name="타원 7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타원 8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" name="타원 9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2" name="직선 화살표 연결선 21"/>
            <p:cNvCxnSpPr>
              <a:stCxn id="18" idx="0"/>
              <a:endCxn id="8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8" idx="0"/>
              <a:endCxn id="9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8" idx="0"/>
              <a:endCxn id="10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8" idx="0"/>
              <a:endCxn id="11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8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0"/>
              <a:endCxn id="9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9" idx="0"/>
              <a:endCxn id="10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9" idx="0"/>
              <a:endCxn id="11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8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0" idx="0"/>
              <a:endCxn id="9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0" idx="0"/>
              <a:endCxn id="10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0" idx="0"/>
              <a:endCxn id="11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8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1" idx="0"/>
              <a:endCxn id="9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1" idx="0"/>
              <a:endCxn id="10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1" idx="0"/>
              <a:endCxn id="11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95437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5437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41" name="직선 화살표 연결선 40"/>
            <p:cNvCxnSpPr>
              <a:endCxn id="13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0"/>
              <a:endCxn id="15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endCxn id="16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3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0"/>
              <a:endCxn id="15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endCxn id="16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3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0" idx="0"/>
              <a:endCxn id="16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13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1" idx="0"/>
              <a:endCxn id="16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58" name="직선 화살표 연결선 57"/>
            <p:cNvCxnSpPr>
              <a:stCxn id="57" idx="4"/>
              <a:endCxn id="13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7" idx="4"/>
              <a:endCxn id="14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7" idx="4"/>
              <a:endCxn id="15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7" idx="4"/>
              <a:endCxn id="16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61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5" name="타원 64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" name="타원 69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79" name="직선 화살표 연결선 78"/>
            <p:cNvCxnSpPr>
              <a:stCxn id="75" idx="0"/>
              <a:endCxn id="65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5" idx="0"/>
              <a:endCxn id="66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5" idx="0"/>
              <a:endCxn id="67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5" idx="0"/>
              <a:endCxn id="68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5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6" idx="0"/>
              <a:endCxn id="66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6" idx="0"/>
              <a:endCxn id="67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6" idx="0"/>
              <a:endCxn id="68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5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7" idx="0"/>
              <a:endCxn id="66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7" idx="0"/>
              <a:endCxn id="67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7" idx="0"/>
              <a:endCxn id="68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5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8" idx="0"/>
              <a:endCxn id="66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8" idx="0"/>
              <a:endCxn id="67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8" idx="0"/>
              <a:endCxn id="68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084041" y="547418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84041" y="517777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766328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98" name="직선 화살표 연결선 97"/>
            <p:cNvCxnSpPr>
              <a:stCxn id="65" idx="0"/>
              <a:endCxn id="70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endCxn id="71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65" idx="0"/>
              <a:endCxn id="72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endCxn id="73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66" idx="0"/>
              <a:endCxn id="72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endCxn id="73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67" idx="0"/>
              <a:endCxn id="73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68" idx="0"/>
              <a:endCxn id="73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모서리가 둥근 직사각형 114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84041" y="6184307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21" name="직선 화살표 연결선 120"/>
            <p:cNvCxnSpPr>
              <a:stCxn id="116" idx="0"/>
              <a:endCxn id="75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stCxn id="116" idx="0"/>
              <a:endCxn id="76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6" idx="0"/>
              <a:endCxn id="77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6" idx="0"/>
              <a:endCxn id="78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5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7" idx="0"/>
              <a:endCxn id="76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7" idx="0"/>
              <a:endCxn id="77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7" idx="0"/>
              <a:endCxn id="78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5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8" idx="0"/>
              <a:endCxn id="76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8" idx="0"/>
              <a:endCxn id="77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8" idx="0"/>
              <a:endCxn id="78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5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19" idx="0"/>
              <a:endCxn id="76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19" idx="0"/>
              <a:endCxn id="77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19" idx="0"/>
              <a:endCxn id="78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2084041" y="6180206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9" name="직사각형 138"/>
            <p:cNvSpPr/>
            <p:nvPr/>
          </p:nvSpPr>
          <p:spPr>
            <a:xfrm>
              <a:off x="2949779" y="6070255"/>
              <a:ext cx="341488" cy="218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</a:rPr>
                <a:t>p</a:t>
              </a:r>
              <a:r>
                <a:rPr lang="en-US" altLang="ko-KR" sz="900" dirty="0" smtClean="0">
                  <a:solidFill>
                    <a:srgbClr val="FF0000"/>
                  </a:solidFill>
                </a:rPr>
                <a:t>(z)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140" name="직선 화살표 연결선 139"/>
            <p:cNvCxnSpPr>
              <a:endCxn id="70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59" name="직선 화살표 연결선 158"/>
            <p:cNvCxnSpPr>
              <a:stCxn id="155" idx="0"/>
              <a:endCxn id="145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155" idx="0"/>
              <a:endCxn id="146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5" idx="0"/>
              <a:endCxn id="147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5" idx="0"/>
              <a:endCxn id="148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5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6" idx="0"/>
              <a:endCxn id="146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6" idx="0"/>
              <a:endCxn id="147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6" idx="0"/>
              <a:endCxn id="148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5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7" idx="0"/>
              <a:endCxn id="146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7" idx="0"/>
              <a:endCxn id="147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7" idx="0"/>
              <a:endCxn id="148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5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8" idx="0"/>
              <a:endCxn id="146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8" idx="0"/>
              <a:endCxn id="147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8" idx="0"/>
              <a:endCxn id="148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101332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101332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78" name="직선 화살표 연결선 177"/>
            <p:cNvCxnSpPr>
              <a:endCxn id="150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stCxn id="145" idx="0"/>
              <a:endCxn id="152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endCxn id="153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stCxn id="146" idx="0"/>
              <a:endCxn id="152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endCxn id="153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47" idx="0"/>
              <a:endCxn id="153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stCxn id="148" idx="0"/>
              <a:endCxn id="153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95" name="직선 화살표 연결선 194"/>
            <p:cNvCxnSpPr>
              <a:stCxn id="194" idx="4"/>
              <a:endCxn id="150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>
              <a:stCxn id="194" idx="4"/>
              <a:endCxn id="151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4" idx="4"/>
              <a:endCxn id="152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4" idx="4"/>
              <a:endCxn id="153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모서리가 둥근 직사각형 198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00" name="직선 화살표 연결선 199"/>
            <p:cNvCxnSpPr>
              <a:stCxn id="63" idx="0"/>
              <a:endCxn id="18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>
              <a:stCxn id="63" idx="0"/>
              <a:endCxn id="19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3" idx="0"/>
              <a:endCxn id="20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3" idx="0"/>
              <a:endCxn id="21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138" idx="0"/>
              <a:endCxn id="155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8" idx="0"/>
              <a:endCxn id="156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8" idx="0"/>
              <a:endCxn id="157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8" idx="0"/>
              <a:endCxn id="158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25517" y="5491962"/>
              <a:ext cx="1584905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25081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045229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0</a:t>
              </a:r>
              <a:endParaRPr lang="ko-KR" altLang="en-US" sz="1100" dirty="0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882713" y="6217662"/>
              <a:ext cx="928327" cy="23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565189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33969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01039" y="44624"/>
            <a:ext cx="3304656" cy="3378584"/>
            <a:chOff x="-286330" y="2837870"/>
            <a:chExt cx="3730406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458102" y="2837870"/>
              <a:ext cx="1987502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286330" y="5491962"/>
              <a:ext cx="1896752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3"/>
          <p:cNvCxnSpPr>
            <a:stCxn id="210" idx="1"/>
          </p:cNvCxnSpPr>
          <p:nvPr/>
        </p:nvCxnSpPr>
        <p:spPr>
          <a:xfrm rot="10800000" flipV="1">
            <a:off x="4484923" y="2518210"/>
            <a:ext cx="1316117" cy="165393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71848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87775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5" idx="2"/>
          </p:cNvCxnSpPr>
          <p:nvPr/>
        </p:nvCxnSpPr>
        <p:spPr>
          <a:xfrm>
            <a:off x="758734" y="4417142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805004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2" idx="0"/>
                <a:endCxn id="222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>
                <a:stCxn id="222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805004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3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47"/>
          <p:cNvCxnSpPr/>
          <p:nvPr/>
        </p:nvCxnSpPr>
        <p:spPr>
          <a:xfrm flipV="1">
            <a:off x="2343150" y="5813527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349500" y="6236335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V="1">
            <a:off x="2769326" y="5801156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2769326" y="6232525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LSUN – bedroom dataset</a:t>
            </a:r>
          </a:p>
          <a:p>
            <a:pPr lvl="1"/>
            <a:r>
              <a:rPr lang="en-US" altLang="ko-KR" dirty="0" smtClean="0"/>
              <a:t>3 million training examples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70" y="2532777"/>
            <a:ext cx="4167254" cy="2779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292" y="2557011"/>
            <a:ext cx="4110697" cy="2755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0126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2155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2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" y="1702108"/>
            <a:ext cx="7498080" cy="44748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314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0331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214845" y="3435736"/>
            <a:ext cx="6723017" cy="357052"/>
          </a:xfrm>
          <a:prstGeom prst="rightArrow">
            <a:avLst>
              <a:gd name="adj1" fmla="val 50000"/>
              <a:gd name="adj2" fmla="val 939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Interpolation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blipFill rotWithShape="1">
                <a:blip r:embed="rId5"/>
                <a:stretch>
                  <a:fillRect l="-337" t="-10000" r="-3373" b="-8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331" y="444714"/>
            <a:ext cx="499570" cy="52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09662" y="509328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Input noise 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Which activations(feature map) in CNN has representation of ‘window’?</a:t>
            </a:r>
          </a:p>
          <a:p>
            <a:r>
              <a:rPr lang="en-US" altLang="ko-KR" dirty="0" smtClean="0"/>
              <a:t>At feature activations, assign neuron in the window region is 1, otherwise 0. </a:t>
            </a:r>
          </a:p>
          <a:p>
            <a:r>
              <a:rPr lang="en-US" altLang="ko-KR" dirty="0" smtClean="0"/>
              <a:t>Logistic regression to find window-representative feature map.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21" y="4079953"/>
            <a:ext cx="5671270" cy="2344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0" y="5473324"/>
            <a:ext cx="192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Window feature map removal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2412274" y="5691039"/>
            <a:ext cx="348343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Faces – scraped human face image from web</a:t>
            </a:r>
          </a:p>
          <a:p>
            <a:pPr lvl="1"/>
            <a:r>
              <a:rPr lang="en-US" altLang="ko-KR" dirty="0" smtClean="0"/>
              <a:t>3 million images from 10,000 people.</a:t>
            </a:r>
          </a:p>
          <a:p>
            <a:r>
              <a:rPr lang="en-US" altLang="ko-KR" dirty="0" smtClean="0"/>
              <a:t>Vector arithmetic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04" y="2564904"/>
            <a:ext cx="6653348" cy="3517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38" y="2651990"/>
            <a:ext cx="6629414" cy="35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Turing </a:t>
            </a:r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531690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carpedm20.github.io/faces/img/f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rpedm20.github.io/faces/img/f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35624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arpedm20.github.io/faces/img/f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20555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arpedm20.github.io/faces/img/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74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carpedm20.github.io/faces/img/f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592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arpedm20.github.io/faces/img/t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60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carpedm20.github.io/faces/img/f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carpedm20.github.io/faces/img/t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501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68144" y="557427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02034" y="548680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3560981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Scott Reed*, </a:t>
            </a:r>
            <a:r>
              <a:rPr lang="en-US" altLang="ko-KR" dirty="0" err="1"/>
              <a:t>Zeynep</a:t>
            </a:r>
            <a:r>
              <a:rPr lang="en-US" altLang="ko-KR" dirty="0"/>
              <a:t> </a:t>
            </a:r>
            <a:r>
              <a:rPr lang="en-US" altLang="ko-KR" dirty="0" err="1"/>
              <a:t>Akata</a:t>
            </a:r>
            <a:r>
              <a:rPr lang="en-US" altLang="ko-KR" dirty="0"/>
              <a:t>**, </a:t>
            </a:r>
            <a:r>
              <a:rPr lang="en-US" altLang="ko-KR" dirty="0" err="1"/>
              <a:t>Xinchen</a:t>
            </a:r>
            <a:r>
              <a:rPr lang="en-US" altLang="ko-KR" dirty="0"/>
              <a:t> Yan*, </a:t>
            </a:r>
            <a:r>
              <a:rPr lang="en-US" altLang="ko-KR" dirty="0" err="1"/>
              <a:t>Lajanugen</a:t>
            </a:r>
            <a:r>
              <a:rPr lang="en-US" altLang="ko-KR" dirty="0"/>
              <a:t> </a:t>
            </a:r>
            <a:r>
              <a:rPr lang="en-US" altLang="ko-KR" dirty="0" err="1"/>
              <a:t>Logeswaran</a:t>
            </a:r>
            <a:r>
              <a:rPr lang="en-US" altLang="ko-KR" dirty="0"/>
              <a:t>*, </a:t>
            </a:r>
            <a:br>
              <a:rPr lang="en-US" altLang="ko-KR" dirty="0"/>
            </a:br>
            <a:r>
              <a:rPr lang="en-US" altLang="ko-KR" dirty="0" err="1"/>
              <a:t>Bernt</a:t>
            </a:r>
            <a:r>
              <a:rPr lang="en-US" altLang="ko-KR" dirty="0"/>
              <a:t> Schiele**, </a:t>
            </a:r>
            <a:r>
              <a:rPr lang="en-US" altLang="ko-KR" dirty="0" err="1"/>
              <a:t>Honglak</a:t>
            </a:r>
            <a:r>
              <a:rPr lang="en-US" altLang="ko-KR" dirty="0"/>
              <a:t> Lee* </a:t>
            </a:r>
          </a:p>
          <a:p>
            <a:pPr marL="0" indent="0" algn="ctr">
              <a:buNone/>
            </a:pPr>
            <a:r>
              <a:rPr lang="en-US" altLang="ko-KR" dirty="0"/>
              <a:t>* University of Michigan, Ann Arbor, MI, USA (UMICH.EDU)</a:t>
            </a:r>
          </a:p>
          <a:p>
            <a:pPr marL="0" indent="0" algn="ctr">
              <a:buNone/>
            </a:pPr>
            <a:r>
              <a:rPr lang="en-US" altLang="ko-KR" dirty="0"/>
              <a:t>** Max Planck Institute for Informatics, Saarbrucken, Germany (MPI-INF.MPG.DE)</a:t>
            </a: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Generative Adversarial Text to Image Synthesis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ICML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5" y="1340768"/>
            <a:ext cx="5075852" cy="4497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99" y="1867412"/>
            <a:ext cx="4991151" cy="34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i="1" dirty="0" smtClean="0"/>
              <a:t>What I cannot create, I do not </a:t>
            </a:r>
            <a:r>
              <a:rPr lang="en-US" altLang="ko-KR" sz="3200" i="1" dirty="0"/>
              <a:t>understand </a:t>
            </a:r>
            <a:r>
              <a:rPr lang="en-US" altLang="ko-KR" i="1" dirty="0" smtClean="0"/>
              <a:t/>
            </a:r>
            <a:br>
              <a:rPr lang="en-US" altLang="ko-KR" i="1" dirty="0" smtClean="0"/>
            </a:br>
            <a:r>
              <a:rPr lang="en-US" altLang="ko-KR" i="1" dirty="0" smtClean="0"/>
              <a:t>—</a:t>
            </a:r>
            <a:r>
              <a:rPr lang="en-US" altLang="ko-KR" i="1" dirty="0"/>
              <a:t>Richard </a:t>
            </a:r>
            <a:r>
              <a:rPr lang="en-US" altLang="ko-KR" i="1" dirty="0" smtClean="0"/>
              <a:t>Feynman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Generating images</a:t>
            </a:r>
          </a:p>
          <a:p>
            <a:pPr lvl="1"/>
            <a:r>
              <a:rPr lang="en-US" altLang="ko-KR" dirty="0" smtClean="0"/>
              <a:t>Image data (e.g. ImageNet): </a:t>
            </a:r>
            <a:r>
              <a:rPr lang="en-US" altLang="ko-KR" u="sng" dirty="0" smtClean="0"/>
              <a:t>samples from the true data distribution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Generative model (e.g. deep neural network): outputs images, which means </a:t>
            </a:r>
            <a:r>
              <a:rPr lang="en-US" altLang="ko-KR" u="sng" dirty="0" smtClean="0"/>
              <a:t>samples from the model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6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오른쪽 화살표 3"/>
          <p:cNvSpPr/>
          <p:nvPr/>
        </p:nvSpPr>
        <p:spPr>
          <a:xfrm>
            <a:off x="3999492" y="2545687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167323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5"/>
          <p:cNvSpPr/>
          <p:nvPr/>
        </p:nvSpPr>
        <p:spPr>
          <a:xfrm>
            <a:off x="4034688" y="4636513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878537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13153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6052678" y="4446476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6052678" y="4890048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895044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744513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5"/>
          <p:cNvSpPr/>
          <p:nvPr/>
        </p:nvSpPr>
        <p:spPr>
          <a:xfrm>
            <a:off x="927906" y="2589905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6"/>
          <p:cNvSpPr/>
          <p:nvPr/>
        </p:nvSpPr>
        <p:spPr>
          <a:xfrm rot="10800000">
            <a:off x="7466479" y="2558278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79383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2462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1926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060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64865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33996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063864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21848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71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22" idx="0"/>
            <a:endCxn id="8" idx="4"/>
          </p:cNvCxnSpPr>
          <p:nvPr/>
        </p:nvCxnSpPr>
        <p:spPr>
          <a:xfrm flipV="1">
            <a:off x="14810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2" idx="0"/>
            <a:endCxn id="9" idx="4"/>
          </p:cNvCxnSpPr>
          <p:nvPr/>
        </p:nvCxnSpPr>
        <p:spPr>
          <a:xfrm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2" idx="0"/>
            <a:endCxn id="12" idx="4"/>
          </p:cNvCxnSpPr>
          <p:nvPr/>
        </p:nvCxnSpPr>
        <p:spPr>
          <a:xfrm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2" idx="0"/>
            <a:endCxn id="13" idx="4"/>
          </p:cNvCxnSpPr>
          <p:nvPr/>
        </p:nvCxnSpPr>
        <p:spPr>
          <a:xfrm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3" idx="0"/>
            <a:endCxn id="8" idx="4"/>
          </p:cNvCxnSpPr>
          <p:nvPr/>
        </p:nvCxnSpPr>
        <p:spPr>
          <a:xfrm flipH="1"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3" idx="0"/>
            <a:endCxn id="9" idx="4"/>
          </p:cNvCxnSpPr>
          <p:nvPr/>
        </p:nvCxnSpPr>
        <p:spPr>
          <a:xfrm flipV="1">
            <a:off x="18239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0"/>
            <a:endCxn id="12" idx="4"/>
          </p:cNvCxnSpPr>
          <p:nvPr/>
        </p:nvCxnSpPr>
        <p:spPr>
          <a:xfrm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  <a:endCxn id="13" idx="4"/>
          </p:cNvCxnSpPr>
          <p:nvPr/>
        </p:nvCxnSpPr>
        <p:spPr>
          <a:xfrm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6" idx="0"/>
            <a:endCxn id="8" idx="4"/>
          </p:cNvCxnSpPr>
          <p:nvPr/>
        </p:nvCxnSpPr>
        <p:spPr>
          <a:xfrm flipH="1"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6" idx="0"/>
            <a:endCxn id="9" idx="4"/>
          </p:cNvCxnSpPr>
          <p:nvPr/>
        </p:nvCxnSpPr>
        <p:spPr>
          <a:xfrm flipH="1"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0"/>
            <a:endCxn id="12" idx="4"/>
          </p:cNvCxnSpPr>
          <p:nvPr/>
        </p:nvCxnSpPr>
        <p:spPr>
          <a:xfrm flipV="1">
            <a:off x="28526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0"/>
            <a:endCxn id="13" idx="4"/>
          </p:cNvCxnSpPr>
          <p:nvPr/>
        </p:nvCxnSpPr>
        <p:spPr>
          <a:xfrm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7" idx="0"/>
            <a:endCxn id="8" idx="4"/>
          </p:cNvCxnSpPr>
          <p:nvPr/>
        </p:nvCxnSpPr>
        <p:spPr>
          <a:xfrm flipH="1"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7" idx="0"/>
            <a:endCxn id="9" idx="4"/>
          </p:cNvCxnSpPr>
          <p:nvPr/>
        </p:nvCxnSpPr>
        <p:spPr>
          <a:xfrm flipH="1"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7" idx="0"/>
            <a:endCxn id="12" idx="4"/>
          </p:cNvCxnSpPr>
          <p:nvPr/>
        </p:nvCxnSpPr>
        <p:spPr>
          <a:xfrm flipH="1"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0"/>
            <a:endCxn id="13" idx="4"/>
          </p:cNvCxnSpPr>
          <p:nvPr/>
        </p:nvCxnSpPr>
        <p:spPr>
          <a:xfrm flipV="1">
            <a:off x="31955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5" idx="4"/>
          </p:cNvCxnSpPr>
          <p:nvPr/>
        </p:nvCxnSpPr>
        <p:spPr>
          <a:xfrm flipV="1">
            <a:off x="14810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6" idx="4"/>
          </p:cNvCxnSpPr>
          <p:nvPr/>
        </p:nvCxnSpPr>
        <p:spPr>
          <a:xfrm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9" idx="4"/>
          </p:cNvCxnSpPr>
          <p:nvPr/>
        </p:nvCxnSpPr>
        <p:spPr>
          <a:xfrm flipV="1">
            <a:off x="1481084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20" idx="4"/>
          </p:cNvCxnSpPr>
          <p:nvPr/>
        </p:nvCxnSpPr>
        <p:spPr>
          <a:xfrm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H="1"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6" idx="4"/>
          </p:cNvCxnSpPr>
          <p:nvPr/>
        </p:nvCxnSpPr>
        <p:spPr>
          <a:xfrm flipV="1">
            <a:off x="18239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9" idx="4"/>
          </p:cNvCxnSpPr>
          <p:nvPr/>
        </p:nvCxnSpPr>
        <p:spPr>
          <a:xfrm flipV="1">
            <a:off x="1823984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20" idx="4"/>
          </p:cNvCxnSpPr>
          <p:nvPr/>
        </p:nvCxnSpPr>
        <p:spPr>
          <a:xfrm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H="1" flipV="1">
            <a:off x="14810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6" idx="4"/>
          </p:cNvCxnSpPr>
          <p:nvPr/>
        </p:nvCxnSpPr>
        <p:spPr>
          <a:xfrm flipH="1" flipV="1">
            <a:off x="1823984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9" idx="4"/>
          </p:cNvCxnSpPr>
          <p:nvPr/>
        </p:nvCxnSpPr>
        <p:spPr>
          <a:xfrm flipV="1">
            <a:off x="28526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0"/>
            <a:endCxn id="20" idx="4"/>
          </p:cNvCxnSpPr>
          <p:nvPr/>
        </p:nvCxnSpPr>
        <p:spPr>
          <a:xfrm flipV="1">
            <a:off x="2852684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5" idx="4"/>
          </p:cNvCxnSpPr>
          <p:nvPr/>
        </p:nvCxnSpPr>
        <p:spPr>
          <a:xfrm flipH="1"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6" idx="4"/>
          </p:cNvCxnSpPr>
          <p:nvPr/>
        </p:nvCxnSpPr>
        <p:spPr>
          <a:xfrm flipH="1"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9" idx="4"/>
          </p:cNvCxnSpPr>
          <p:nvPr/>
        </p:nvCxnSpPr>
        <p:spPr>
          <a:xfrm flipH="1" flipV="1">
            <a:off x="28526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3" idx="0"/>
            <a:endCxn id="20" idx="4"/>
          </p:cNvCxnSpPr>
          <p:nvPr/>
        </p:nvCxnSpPr>
        <p:spPr>
          <a:xfrm flipV="1">
            <a:off x="3195584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22" idx="4"/>
          </p:cNvCxnSpPr>
          <p:nvPr/>
        </p:nvCxnSpPr>
        <p:spPr>
          <a:xfrm flipH="1" flipV="1">
            <a:off x="1481084" y="4387861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23" idx="4"/>
          </p:cNvCxnSpPr>
          <p:nvPr/>
        </p:nvCxnSpPr>
        <p:spPr>
          <a:xfrm flipH="1" flipV="1">
            <a:off x="1823984" y="4387861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6" idx="4"/>
          </p:cNvCxnSpPr>
          <p:nvPr/>
        </p:nvCxnSpPr>
        <p:spPr>
          <a:xfrm flipV="1">
            <a:off x="2298476" y="4387861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27" idx="4"/>
          </p:cNvCxnSpPr>
          <p:nvPr/>
        </p:nvCxnSpPr>
        <p:spPr>
          <a:xfrm flipV="1">
            <a:off x="2298476" y="4387861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048998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endCxn id="15" idx="0"/>
          </p:cNvCxnSpPr>
          <p:nvPr/>
        </p:nvCxnSpPr>
        <p:spPr>
          <a:xfrm flipH="1">
            <a:off x="1481084" y="2303975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16" idx="0"/>
          </p:cNvCxnSpPr>
          <p:nvPr/>
        </p:nvCxnSpPr>
        <p:spPr>
          <a:xfrm flipH="1">
            <a:off x="1823984" y="2303975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19" idx="0"/>
          </p:cNvCxnSpPr>
          <p:nvPr/>
        </p:nvCxnSpPr>
        <p:spPr>
          <a:xfrm>
            <a:off x="2295838" y="2303975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20" idx="0"/>
          </p:cNvCxnSpPr>
          <p:nvPr/>
        </p:nvCxnSpPr>
        <p:spPr>
          <a:xfrm>
            <a:off x="2295838" y="2303975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 flipV="1">
            <a:off x="56101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59530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69817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73246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/>
          <p:nvPr/>
        </p:nvCxnSpPr>
        <p:spPr>
          <a:xfrm flipV="1">
            <a:off x="56101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V="1">
            <a:off x="5610179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59530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5953079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56101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5953079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V="1">
            <a:off x="69817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981779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9817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73246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798232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4932675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860591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439065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 flipH="1" flipV="1">
            <a:off x="56101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5777235" y="4387861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57772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5777235" y="4387861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5610179" y="4387861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 flipV="1">
            <a:off x="59530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6120135" y="4387861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61201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56101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 flipV="1">
            <a:off x="5953079" y="4387861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67951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6795102" y="4387861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H="1" flipV="1">
            <a:off x="5610179" y="4387861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 flipV="1">
            <a:off x="59530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6981779" y="4387861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V="1">
            <a:off x="71380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85170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1955214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2928604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256549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256549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08659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851709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24744"/>
            <a:ext cx="2770625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24744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13566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5610179" y="2478154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H="1">
            <a:off x="5953079" y="2478154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6482259" y="2478154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6482259" y="2478154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19997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273715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082541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8" idx="0"/>
            <a:endCxn id="8" idx="4"/>
          </p:cNvCxnSpPr>
          <p:nvPr/>
        </p:nvCxnSpPr>
        <p:spPr>
          <a:xfrm flipV="1">
            <a:off x="101285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0"/>
            <a:endCxn id="9" idx="4"/>
          </p:cNvCxnSpPr>
          <p:nvPr/>
        </p:nvCxnSpPr>
        <p:spPr>
          <a:xfrm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0"/>
            <a:endCxn id="10" idx="4"/>
          </p:cNvCxnSpPr>
          <p:nvPr/>
        </p:nvCxnSpPr>
        <p:spPr>
          <a:xfrm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0"/>
            <a:endCxn id="11" idx="4"/>
          </p:cNvCxnSpPr>
          <p:nvPr/>
        </p:nvCxnSpPr>
        <p:spPr>
          <a:xfrm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0"/>
            <a:endCxn id="8" idx="4"/>
          </p:cNvCxnSpPr>
          <p:nvPr/>
        </p:nvCxnSpPr>
        <p:spPr>
          <a:xfrm flipH="1"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0"/>
            <a:endCxn id="9" idx="4"/>
          </p:cNvCxnSpPr>
          <p:nvPr/>
        </p:nvCxnSpPr>
        <p:spPr>
          <a:xfrm flipV="1">
            <a:off x="1221937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0"/>
            <a:endCxn id="10" idx="4"/>
          </p:cNvCxnSpPr>
          <p:nvPr/>
        </p:nvCxnSpPr>
        <p:spPr>
          <a:xfrm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9" idx="0"/>
            <a:endCxn id="11" idx="4"/>
          </p:cNvCxnSpPr>
          <p:nvPr/>
        </p:nvCxnSpPr>
        <p:spPr>
          <a:xfrm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0"/>
            <a:endCxn id="8" idx="4"/>
          </p:cNvCxnSpPr>
          <p:nvPr/>
        </p:nvCxnSpPr>
        <p:spPr>
          <a:xfrm flipH="1"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0"/>
            <a:endCxn id="9" idx="4"/>
          </p:cNvCxnSpPr>
          <p:nvPr/>
        </p:nvCxnSpPr>
        <p:spPr>
          <a:xfrm flipH="1"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" idx="0"/>
            <a:endCxn id="10" idx="4"/>
          </p:cNvCxnSpPr>
          <p:nvPr/>
        </p:nvCxnSpPr>
        <p:spPr>
          <a:xfrm flipV="1">
            <a:off x="184917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0"/>
            <a:endCxn id="11" idx="4"/>
          </p:cNvCxnSpPr>
          <p:nvPr/>
        </p:nvCxnSpPr>
        <p:spPr>
          <a:xfrm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0"/>
            <a:endCxn id="8" idx="4"/>
          </p:cNvCxnSpPr>
          <p:nvPr/>
        </p:nvCxnSpPr>
        <p:spPr>
          <a:xfrm flipH="1"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0"/>
            <a:endCxn id="9" idx="4"/>
          </p:cNvCxnSpPr>
          <p:nvPr/>
        </p:nvCxnSpPr>
        <p:spPr>
          <a:xfrm flipH="1"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1" idx="0"/>
            <a:endCxn id="10" idx="4"/>
          </p:cNvCxnSpPr>
          <p:nvPr/>
        </p:nvCxnSpPr>
        <p:spPr>
          <a:xfrm flipH="1"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0"/>
            <a:endCxn id="11" idx="4"/>
          </p:cNvCxnSpPr>
          <p:nvPr/>
        </p:nvCxnSpPr>
        <p:spPr>
          <a:xfrm flipV="1">
            <a:off x="2058250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3" idx="4"/>
          </p:cNvCxnSpPr>
          <p:nvPr/>
        </p:nvCxnSpPr>
        <p:spPr>
          <a:xfrm flipV="1">
            <a:off x="101285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4" idx="4"/>
          </p:cNvCxnSpPr>
          <p:nvPr/>
        </p:nvCxnSpPr>
        <p:spPr>
          <a:xfrm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5" idx="4"/>
          </p:cNvCxnSpPr>
          <p:nvPr/>
        </p:nvCxnSpPr>
        <p:spPr>
          <a:xfrm flipV="1">
            <a:off x="1012859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3" idx="4"/>
          </p:cNvCxnSpPr>
          <p:nvPr/>
        </p:nvCxnSpPr>
        <p:spPr>
          <a:xfrm flipH="1"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4" idx="4"/>
          </p:cNvCxnSpPr>
          <p:nvPr/>
        </p:nvCxnSpPr>
        <p:spPr>
          <a:xfrm flipV="1">
            <a:off x="1221937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5" idx="4"/>
          </p:cNvCxnSpPr>
          <p:nvPr/>
        </p:nvCxnSpPr>
        <p:spPr>
          <a:xfrm flipV="1">
            <a:off x="1221937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3" idx="4"/>
          </p:cNvCxnSpPr>
          <p:nvPr/>
        </p:nvCxnSpPr>
        <p:spPr>
          <a:xfrm flipH="1" flipV="1">
            <a:off x="101285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4" idx="4"/>
          </p:cNvCxnSpPr>
          <p:nvPr/>
        </p:nvCxnSpPr>
        <p:spPr>
          <a:xfrm flipH="1" flipV="1">
            <a:off x="1221937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V="1">
            <a:off x="1849172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0" idx="0"/>
            <a:endCxn id="16" idx="4"/>
          </p:cNvCxnSpPr>
          <p:nvPr/>
        </p:nvCxnSpPr>
        <p:spPr>
          <a:xfrm flipV="1">
            <a:off x="1849172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3" idx="4"/>
          </p:cNvCxnSpPr>
          <p:nvPr/>
        </p:nvCxnSpPr>
        <p:spPr>
          <a:xfrm flipH="1"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4" idx="4"/>
          </p:cNvCxnSpPr>
          <p:nvPr/>
        </p:nvCxnSpPr>
        <p:spPr>
          <a:xfrm flipH="1"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1849172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1" idx="0"/>
            <a:endCxn id="16" idx="4"/>
          </p:cNvCxnSpPr>
          <p:nvPr/>
        </p:nvCxnSpPr>
        <p:spPr>
          <a:xfrm flipV="1">
            <a:off x="2058250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7" idx="4"/>
            <a:endCxn id="13" idx="0"/>
          </p:cNvCxnSpPr>
          <p:nvPr/>
        </p:nvCxnSpPr>
        <p:spPr>
          <a:xfrm flipH="1">
            <a:off x="1012859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7" idx="4"/>
            <a:endCxn id="14" idx="0"/>
          </p:cNvCxnSpPr>
          <p:nvPr/>
        </p:nvCxnSpPr>
        <p:spPr>
          <a:xfrm flipH="1">
            <a:off x="1221937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7" idx="4"/>
            <a:endCxn id="15" idx="0"/>
          </p:cNvCxnSpPr>
          <p:nvPr/>
        </p:nvCxnSpPr>
        <p:spPr>
          <a:xfrm>
            <a:off x="1509643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4"/>
            <a:endCxn id="16" idx="0"/>
          </p:cNvCxnSpPr>
          <p:nvPr/>
        </p:nvCxnSpPr>
        <p:spPr>
          <a:xfrm>
            <a:off x="1509643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691166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865696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449972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279547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6" idx="0"/>
            <a:endCxn id="66" idx="4"/>
          </p:cNvCxnSpPr>
          <p:nvPr/>
        </p:nvCxnSpPr>
        <p:spPr>
          <a:xfrm flipV="1">
            <a:off x="2818863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6" idx="0"/>
            <a:endCxn id="67" idx="4"/>
          </p:cNvCxnSpPr>
          <p:nvPr/>
        </p:nvCxnSpPr>
        <p:spPr>
          <a:xfrm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6" idx="0"/>
            <a:endCxn id="68" idx="4"/>
          </p:cNvCxnSpPr>
          <p:nvPr/>
        </p:nvCxnSpPr>
        <p:spPr>
          <a:xfrm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6" idx="0"/>
            <a:endCxn id="69" idx="4"/>
          </p:cNvCxnSpPr>
          <p:nvPr/>
        </p:nvCxnSpPr>
        <p:spPr>
          <a:xfrm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6" idx="4"/>
          </p:cNvCxnSpPr>
          <p:nvPr/>
        </p:nvCxnSpPr>
        <p:spPr>
          <a:xfrm flipH="1"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67" idx="4"/>
          </p:cNvCxnSpPr>
          <p:nvPr/>
        </p:nvCxnSpPr>
        <p:spPr>
          <a:xfrm flipV="1">
            <a:off x="3044047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7" idx="0"/>
            <a:endCxn id="68" idx="4"/>
          </p:cNvCxnSpPr>
          <p:nvPr/>
        </p:nvCxnSpPr>
        <p:spPr>
          <a:xfrm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0"/>
            <a:endCxn id="69" idx="4"/>
          </p:cNvCxnSpPr>
          <p:nvPr/>
        </p:nvCxnSpPr>
        <p:spPr>
          <a:xfrm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6" idx="4"/>
          </p:cNvCxnSpPr>
          <p:nvPr/>
        </p:nvCxnSpPr>
        <p:spPr>
          <a:xfrm flipH="1"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67" idx="4"/>
          </p:cNvCxnSpPr>
          <p:nvPr/>
        </p:nvCxnSpPr>
        <p:spPr>
          <a:xfrm flipH="1"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0"/>
            <a:endCxn id="68" idx="4"/>
          </p:cNvCxnSpPr>
          <p:nvPr/>
        </p:nvCxnSpPr>
        <p:spPr>
          <a:xfrm flipV="1">
            <a:off x="3719598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8" idx="0"/>
            <a:endCxn id="69" idx="4"/>
          </p:cNvCxnSpPr>
          <p:nvPr/>
        </p:nvCxnSpPr>
        <p:spPr>
          <a:xfrm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6" idx="4"/>
          </p:cNvCxnSpPr>
          <p:nvPr/>
        </p:nvCxnSpPr>
        <p:spPr>
          <a:xfrm flipH="1"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67" idx="4"/>
          </p:cNvCxnSpPr>
          <p:nvPr/>
        </p:nvCxnSpPr>
        <p:spPr>
          <a:xfrm flipH="1"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9" idx="0"/>
            <a:endCxn id="68" idx="4"/>
          </p:cNvCxnSpPr>
          <p:nvPr/>
        </p:nvCxnSpPr>
        <p:spPr>
          <a:xfrm flipH="1"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367101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16675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395074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232209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6" idx="0"/>
            <a:endCxn id="71" idx="4"/>
          </p:cNvCxnSpPr>
          <p:nvPr/>
        </p:nvCxnSpPr>
        <p:spPr>
          <a:xfrm flipV="1">
            <a:off x="2818863" y="4686704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72" idx="4"/>
          </p:cNvCxnSpPr>
          <p:nvPr/>
        </p:nvCxnSpPr>
        <p:spPr>
          <a:xfrm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6" idx="0"/>
            <a:endCxn id="73" idx="4"/>
          </p:cNvCxnSpPr>
          <p:nvPr/>
        </p:nvCxnSpPr>
        <p:spPr>
          <a:xfrm flipV="1">
            <a:off x="2818863" y="4686704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4" idx="4"/>
          </p:cNvCxnSpPr>
          <p:nvPr/>
        </p:nvCxnSpPr>
        <p:spPr>
          <a:xfrm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1" idx="4"/>
          </p:cNvCxnSpPr>
          <p:nvPr/>
        </p:nvCxnSpPr>
        <p:spPr>
          <a:xfrm flipH="1"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2" idx="4"/>
          </p:cNvCxnSpPr>
          <p:nvPr/>
        </p:nvCxnSpPr>
        <p:spPr>
          <a:xfrm flipV="1">
            <a:off x="3044047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7" idx="0"/>
            <a:endCxn id="73" idx="4"/>
          </p:cNvCxnSpPr>
          <p:nvPr/>
        </p:nvCxnSpPr>
        <p:spPr>
          <a:xfrm flipV="1">
            <a:off x="3044047" y="4686704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4" idx="4"/>
          </p:cNvCxnSpPr>
          <p:nvPr/>
        </p:nvCxnSpPr>
        <p:spPr>
          <a:xfrm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1" idx="4"/>
          </p:cNvCxnSpPr>
          <p:nvPr/>
        </p:nvCxnSpPr>
        <p:spPr>
          <a:xfrm flipH="1" flipV="1">
            <a:off x="2818863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2" idx="4"/>
          </p:cNvCxnSpPr>
          <p:nvPr/>
        </p:nvCxnSpPr>
        <p:spPr>
          <a:xfrm flipH="1" flipV="1">
            <a:off x="3044047" y="4686704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3" idx="4"/>
          </p:cNvCxnSpPr>
          <p:nvPr/>
        </p:nvCxnSpPr>
        <p:spPr>
          <a:xfrm flipV="1">
            <a:off x="3719598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8" idx="0"/>
            <a:endCxn id="74" idx="4"/>
          </p:cNvCxnSpPr>
          <p:nvPr/>
        </p:nvCxnSpPr>
        <p:spPr>
          <a:xfrm flipV="1">
            <a:off x="3719598" y="4686704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1" idx="4"/>
          </p:cNvCxnSpPr>
          <p:nvPr/>
        </p:nvCxnSpPr>
        <p:spPr>
          <a:xfrm flipH="1"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72" idx="4"/>
          </p:cNvCxnSpPr>
          <p:nvPr/>
        </p:nvCxnSpPr>
        <p:spPr>
          <a:xfrm flipH="1"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3" idx="4"/>
          </p:cNvCxnSpPr>
          <p:nvPr/>
        </p:nvCxnSpPr>
        <p:spPr>
          <a:xfrm flipH="1" flipV="1">
            <a:off x="3719598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4951377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785771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874060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2672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7" idx="0"/>
            <a:endCxn id="76" idx="4"/>
          </p:cNvCxnSpPr>
          <p:nvPr/>
        </p:nvCxnSpPr>
        <p:spPr>
          <a:xfrm flipH="1" flipV="1">
            <a:off x="2818863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7" idx="0"/>
            <a:endCxn id="77" idx="4"/>
          </p:cNvCxnSpPr>
          <p:nvPr/>
        </p:nvCxnSpPr>
        <p:spPr>
          <a:xfrm flipV="1">
            <a:off x="2928570" y="5516279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7" idx="0"/>
            <a:endCxn id="78" idx="4"/>
          </p:cNvCxnSpPr>
          <p:nvPr/>
        </p:nvCxnSpPr>
        <p:spPr>
          <a:xfrm flipV="1">
            <a:off x="2928570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7" idx="0"/>
            <a:endCxn id="79" idx="4"/>
          </p:cNvCxnSpPr>
          <p:nvPr/>
        </p:nvCxnSpPr>
        <p:spPr>
          <a:xfrm flipV="1">
            <a:off x="2928570" y="5516279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6" idx="4"/>
          </p:cNvCxnSpPr>
          <p:nvPr/>
        </p:nvCxnSpPr>
        <p:spPr>
          <a:xfrm flipH="1" flipV="1">
            <a:off x="2818863" y="5516279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77" idx="4"/>
          </p:cNvCxnSpPr>
          <p:nvPr/>
        </p:nvCxnSpPr>
        <p:spPr>
          <a:xfrm flipH="1" flipV="1">
            <a:off x="3044047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8" idx="0"/>
            <a:endCxn id="78" idx="4"/>
          </p:cNvCxnSpPr>
          <p:nvPr/>
        </p:nvCxnSpPr>
        <p:spPr>
          <a:xfrm flipV="1">
            <a:off x="3153753" y="5516279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8" idx="0"/>
            <a:endCxn id="79" idx="4"/>
          </p:cNvCxnSpPr>
          <p:nvPr/>
        </p:nvCxnSpPr>
        <p:spPr>
          <a:xfrm flipV="1">
            <a:off x="3153753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6" idx="4"/>
          </p:cNvCxnSpPr>
          <p:nvPr/>
        </p:nvCxnSpPr>
        <p:spPr>
          <a:xfrm flipH="1" flipV="1">
            <a:off x="2818863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77" idx="4"/>
          </p:cNvCxnSpPr>
          <p:nvPr/>
        </p:nvCxnSpPr>
        <p:spPr>
          <a:xfrm flipH="1" flipV="1">
            <a:off x="3044047" y="5516279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9" idx="0"/>
            <a:endCxn id="78" idx="4"/>
          </p:cNvCxnSpPr>
          <p:nvPr/>
        </p:nvCxnSpPr>
        <p:spPr>
          <a:xfrm flipV="1">
            <a:off x="3597007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9" idx="0"/>
            <a:endCxn id="79" idx="4"/>
          </p:cNvCxnSpPr>
          <p:nvPr/>
        </p:nvCxnSpPr>
        <p:spPr>
          <a:xfrm flipV="1">
            <a:off x="3597007" y="5516279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6" idx="4"/>
          </p:cNvCxnSpPr>
          <p:nvPr/>
        </p:nvCxnSpPr>
        <p:spPr>
          <a:xfrm flipH="1" flipV="1">
            <a:off x="2818863" y="5516279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77" idx="4"/>
          </p:cNvCxnSpPr>
          <p:nvPr/>
        </p:nvCxnSpPr>
        <p:spPr>
          <a:xfrm flipH="1" flipV="1">
            <a:off x="3044047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0" idx="0"/>
            <a:endCxn id="78" idx="4"/>
          </p:cNvCxnSpPr>
          <p:nvPr/>
        </p:nvCxnSpPr>
        <p:spPr>
          <a:xfrm flipH="1" flipV="1">
            <a:off x="3719598" y="5516279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0" idx="0"/>
            <a:endCxn id="79" idx="4"/>
          </p:cNvCxnSpPr>
          <p:nvPr/>
        </p:nvCxnSpPr>
        <p:spPr>
          <a:xfrm flipV="1">
            <a:off x="3822191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2089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698445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664500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71" idx="0"/>
          </p:cNvCxnSpPr>
          <p:nvPr/>
        </p:nvCxnSpPr>
        <p:spPr>
          <a:xfrm flipH="1">
            <a:off x="2818863" y="4262167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72" idx="0"/>
          </p:cNvCxnSpPr>
          <p:nvPr/>
        </p:nvCxnSpPr>
        <p:spPr>
          <a:xfrm flipH="1">
            <a:off x="3044047" y="4262167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3" idx="0"/>
          </p:cNvCxnSpPr>
          <p:nvPr/>
        </p:nvCxnSpPr>
        <p:spPr>
          <a:xfrm>
            <a:off x="3391562" y="4262167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4" idx="0"/>
          </p:cNvCxnSpPr>
          <p:nvPr/>
        </p:nvCxnSpPr>
        <p:spPr>
          <a:xfrm>
            <a:off x="3391562" y="4262167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64" idx="0"/>
            <a:endCxn id="154" idx="4"/>
          </p:cNvCxnSpPr>
          <p:nvPr/>
        </p:nvCxnSpPr>
        <p:spPr>
          <a:xfrm flipV="1">
            <a:off x="2870301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64" idx="0"/>
            <a:endCxn id="155" idx="4"/>
          </p:cNvCxnSpPr>
          <p:nvPr/>
        </p:nvCxnSpPr>
        <p:spPr>
          <a:xfrm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64" idx="0"/>
            <a:endCxn id="156" idx="4"/>
          </p:cNvCxnSpPr>
          <p:nvPr/>
        </p:nvCxnSpPr>
        <p:spPr>
          <a:xfrm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64" idx="0"/>
            <a:endCxn id="157" idx="4"/>
          </p:cNvCxnSpPr>
          <p:nvPr/>
        </p:nvCxnSpPr>
        <p:spPr>
          <a:xfrm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65" idx="0"/>
            <a:endCxn id="154" idx="4"/>
          </p:cNvCxnSpPr>
          <p:nvPr/>
        </p:nvCxnSpPr>
        <p:spPr>
          <a:xfrm flipH="1"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65" idx="0"/>
            <a:endCxn id="155" idx="4"/>
          </p:cNvCxnSpPr>
          <p:nvPr/>
        </p:nvCxnSpPr>
        <p:spPr>
          <a:xfrm flipV="1">
            <a:off x="307937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65" idx="0"/>
            <a:endCxn id="156" idx="4"/>
          </p:cNvCxnSpPr>
          <p:nvPr/>
        </p:nvCxnSpPr>
        <p:spPr>
          <a:xfrm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65" idx="0"/>
            <a:endCxn id="157" idx="4"/>
          </p:cNvCxnSpPr>
          <p:nvPr/>
        </p:nvCxnSpPr>
        <p:spPr>
          <a:xfrm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66" idx="0"/>
            <a:endCxn id="154" idx="4"/>
          </p:cNvCxnSpPr>
          <p:nvPr/>
        </p:nvCxnSpPr>
        <p:spPr>
          <a:xfrm flipH="1"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66" idx="0"/>
            <a:endCxn id="155" idx="4"/>
          </p:cNvCxnSpPr>
          <p:nvPr/>
        </p:nvCxnSpPr>
        <p:spPr>
          <a:xfrm flipH="1"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66" idx="0"/>
            <a:endCxn id="156" idx="4"/>
          </p:cNvCxnSpPr>
          <p:nvPr/>
        </p:nvCxnSpPr>
        <p:spPr>
          <a:xfrm flipV="1">
            <a:off x="3706614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66" idx="0"/>
            <a:endCxn id="157" idx="4"/>
          </p:cNvCxnSpPr>
          <p:nvPr/>
        </p:nvCxnSpPr>
        <p:spPr>
          <a:xfrm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67" idx="0"/>
            <a:endCxn id="154" idx="4"/>
          </p:cNvCxnSpPr>
          <p:nvPr/>
        </p:nvCxnSpPr>
        <p:spPr>
          <a:xfrm flipH="1"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67" idx="0"/>
            <a:endCxn id="155" idx="4"/>
          </p:cNvCxnSpPr>
          <p:nvPr/>
        </p:nvCxnSpPr>
        <p:spPr>
          <a:xfrm flipH="1"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7" idx="0"/>
            <a:endCxn id="156" idx="4"/>
          </p:cNvCxnSpPr>
          <p:nvPr/>
        </p:nvCxnSpPr>
        <p:spPr>
          <a:xfrm flipH="1"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7" idx="0"/>
            <a:endCxn id="157" idx="4"/>
          </p:cNvCxnSpPr>
          <p:nvPr/>
        </p:nvCxnSpPr>
        <p:spPr>
          <a:xfrm flipV="1">
            <a:off x="391569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59" idx="4"/>
          </p:cNvCxnSpPr>
          <p:nvPr/>
        </p:nvCxnSpPr>
        <p:spPr>
          <a:xfrm flipV="1">
            <a:off x="2870301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60" idx="4"/>
          </p:cNvCxnSpPr>
          <p:nvPr/>
        </p:nvCxnSpPr>
        <p:spPr>
          <a:xfrm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54" idx="0"/>
            <a:endCxn id="161" idx="4"/>
          </p:cNvCxnSpPr>
          <p:nvPr/>
        </p:nvCxnSpPr>
        <p:spPr>
          <a:xfrm flipV="1">
            <a:off x="2870301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62" idx="4"/>
          </p:cNvCxnSpPr>
          <p:nvPr/>
        </p:nvCxnSpPr>
        <p:spPr>
          <a:xfrm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9" idx="4"/>
          </p:cNvCxnSpPr>
          <p:nvPr/>
        </p:nvCxnSpPr>
        <p:spPr>
          <a:xfrm flipH="1"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60" idx="4"/>
          </p:cNvCxnSpPr>
          <p:nvPr/>
        </p:nvCxnSpPr>
        <p:spPr>
          <a:xfrm flipV="1">
            <a:off x="307937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55" idx="0"/>
            <a:endCxn id="161" idx="4"/>
          </p:cNvCxnSpPr>
          <p:nvPr/>
        </p:nvCxnSpPr>
        <p:spPr>
          <a:xfrm flipV="1">
            <a:off x="3079379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62" idx="4"/>
          </p:cNvCxnSpPr>
          <p:nvPr/>
        </p:nvCxnSpPr>
        <p:spPr>
          <a:xfrm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9" idx="4"/>
          </p:cNvCxnSpPr>
          <p:nvPr/>
        </p:nvCxnSpPr>
        <p:spPr>
          <a:xfrm flipH="1" flipV="1">
            <a:off x="2870301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60" idx="4"/>
          </p:cNvCxnSpPr>
          <p:nvPr/>
        </p:nvCxnSpPr>
        <p:spPr>
          <a:xfrm flipH="1" flipV="1">
            <a:off x="3079379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61" idx="4"/>
          </p:cNvCxnSpPr>
          <p:nvPr/>
        </p:nvCxnSpPr>
        <p:spPr>
          <a:xfrm flipV="1">
            <a:off x="3706614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56" idx="0"/>
            <a:endCxn id="162" idx="4"/>
          </p:cNvCxnSpPr>
          <p:nvPr/>
        </p:nvCxnSpPr>
        <p:spPr>
          <a:xfrm flipV="1">
            <a:off x="3706614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9" idx="4"/>
          </p:cNvCxnSpPr>
          <p:nvPr/>
        </p:nvCxnSpPr>
        <p:spPr>
          <a:xfrm flipH="1"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60" idx="4"/>
          </p:cNvCxnSpPr>
          <p:nvPr/>
        </p:nvCxnSpPr>
        <p:spPr>
          <a:xfrm flipH="1"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61" idx="4"/>
          </p:cNvCxnSpPr>
          <p:nvPr/>
        </p:nvCxnSpPr>
        <p:spPr>
          <a:xfrm flipH="1" flipV="1">
            <a:off x="3706614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57" idx="0"/>
            <a:endCxn id="162" idx="4"/>
          </p:cNvCxnSpPr>
          <p:nvPr/>
        </p:nvCxnSpPr>
        <p:spPr>
          <a:xfrm flipV="1">
            <a:off x="3915692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203" idx="4"/>
            <a:endCxn id="159" idx="0"/>
          </p:cNvCxnSpPr>
          <p:nvPr/>
        </p:nvCxnSpPr>
        <p:spPr>
          <a:xfrm flipH="1">
            <a:off x="2870301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203" idx="4"/>
            <a:endCxn id="160" idx="0"/>
          </p:cNvCxnSpPr>
          <p:nvPr/>
        </p:nvCxnSpPr>
        <p:spPr>
          <a:xfrm flipH="1">
            <a:off x="3079379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203" idx="4"/>
            <a:endCxn id="161" idx="0"/>
          </p:cNvCxnSpPr>
          <p:nvPr/>
        </p:nvCxnSpPr>
        <p:spPr>
          <a:xfrm>
            <a:off x="3367085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203" idx="4"/>
            <a:endCxn id="162" idx="0"/>
          </p:cNvCxnSpPr>
          <p:nvPr/>
        </p:nvCxnSpPr>
        <p:spPr>
          <a:xfrm>
            <a:off x="3367085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4" idx="0"/>
            <a:endCxn id="18" idx="4"/>
          </p:cNvCxnSpPr>
          <p:nvPr/>
        </p:nvCxnSpPr>
        <p:spPr>
          <a:xfrm flipH="1" flipV="1">
            <a:off x="1012859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4" idx="0"/>
            <a:endCxn id="19" idx="4"/>
          </p:cNvCxnSpPr>
          <p:nvPr/>
        </p:nvCxnSpPr>
        <p:spPr>
          <a:xfrm flipH="1" flipV="1">
            <a:off x="1221937" y="3397723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4" idx="0"/>
            <a:endCxn id="20" idx="4"/>
          </p:cNvCxnSpPr>
          <p:nvPr/>
        </p:nvCxnSpPr>
        <p:spPr>
          <a:xfrm flipV="1">
            <a:off x="1535555" y="3397723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4" idx="0"/>
            <a:endCxn id="21" idx="4"/>
          </p:cNvCxnSpPr>
          <p:nvPr/>
        </p:nvCxnSpPr>
        <p:spPr>
          <a:xfrm flipV="1">
            <a:off x="1535555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43" idx="0"/>
            <a:endCxn id="164" idx="4"/>
          </p:cNvCxnSpPr>
          <p:nvPr/>
        </p:nvCxnSpPr>
        <p:spPr>
          <a:xfrm flipH="1" flipV="1">
            <a:off x="2870301" y="3397723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43" idx="0"/>
            <a:endCxn id="165" idx="4"/>
          </p:cNvCxnSpPr>
          <p:nvPr/>
        </p:nvCxnSpPr>
        <p:spPr>
          <a:xfrm flipH="1" flipV="1">
            <a:off x="3079379" y="3397723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3" idx="0"/>
            <a:endCxn id="166" idx="4"/>
          </p:cNvCxnSpPr>
          <p:nvPr/>
        </p:nvCxnSpPr>
        <p:spPr>
          <a:xfrm flipV="1">
            <a:off x="3401867" y="3397723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3" idx="0"/>
            <a:endCxn id="167" idx="4"/>
          </p:cNvCxnSpPr>
          <p:nvPr/>
        </p:nvCxnSpPr>
        <p:spPr>
          <a:xfrm flipV="1">
            <a:off x="3401867" y="3397723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1144203" y="1066912"/>
            <a:ext cx="2564238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773924" y="4449953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052736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874165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27459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669565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644498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12592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0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 t="-2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/>
          <p:cNvSpPr/>
          <p:nvPr/>
        </p:nvSpPr>
        <p:spPr>
          <a:xfrm>
            <a:off x="458102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49579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6427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083772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타원 10"/>
          <p:cNvSpPr/>
          <p:nvPr/>
        </p:nvSpPr>
        <p:spPr>
          <a:xfrm>
            <a:off x="123076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8102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49579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6427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083772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타원 15"/>
          <p:cNvSpPr/>
          <p:nvPr/>
        </p:nvSpPr>
        <p:spPr>
          <a:xfrm>
            <a:off x="123076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102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49579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6427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083772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" name="타원 20"/>
          <p:cNvSpPr/>
          <p:nvPr/>
        </p:nvSpPr>
        <p:spPr>
          <a:xfrm>
            <a:off x="123076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2" name="직선 화살표 연결선 21"/>
          <p:cNvCxnSpPr>
            <a:stCxn id="20" idx="0"/>
            <a:endCxn id="10" idx="4"/>
          </p:cNvCxnSpPr>
          <p:nvPr/>
        </p:nvCxnSpPr>
        <p:spPr>
          <a:xfrm flipV="1">
            <a:off x="550446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0"/>
            <a:endCxn id="11" idx="4"/>
          </p:cNvCxnSpPr>
          <p:nvPr/>
        </p:nvCxnSpPr>
        <p:spPr>
          <a:xfrm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0" idx="0"/>
            <a:endCxn id="12" idx="4"/>
          </p:cNvCxnSpPr>
          <p:nvPr/>
        </p:nvCxnSpPr>
        <p:spPr>
          <a:xfrm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0"/>
            <a:endCxn id="13" idx="4"/>
          </p:cNvCxnSpPr>
          <p:nvPr/>
        </p:nvCxnSpPr>
        <p:spPr>
          <a:xfrm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0"/>
            <a:endCxn id="10" idx="4"/>
          </p:cNvCxnSpPr>
          <p:nvPr/>
        </p:nvCxnSpPr>
        <p:spPr>
          <a:xfrm flipH="1"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0"/>
            <a:endCxn id="11" idx="4"/>
          </p:cNvCxnSpPr>
          <p:nvPr/>
        </p:nvCxnSpPr>
        <p:spPr>
          <a:xfrm flipV="1">
            <a:off x="69744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0"/>
            <a:endCxn id="12" idx="4"/>
          </p:cNvCxnSpPr>
          <p:nvPr/>
        </p:nvCxnSpPr>
        <p:spPr>
          <a:xfrm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0"/>
            <a:endCxn id="13" idx="4"/>
          </p:cNvCxnSpPr>
          <p:nvPr/>
        </p:nvCxnSpPr>
        <p:spPr>
          <a:xfrm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0"/>
            <a:endCxn id="10" idx="4"/>
          </p:cNvCxnSpPr>
          <p:nvPr/>
        </p:nvCxnSpPr>
        <p:spPr>
          <a:xfrm flipH="1"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0"/>
            <a:endCxn id="11" idx="4"/>
          </p:cNvCxnSpPr>
          <p:nvPr/>
        </p:nvCxnSpPr>
        <p:spPr>
          <a:xfrm flipH="1"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0"/>
            <a:endCxn id="12" idx="4"/>
          </p:cNvCxnSpPr>
          <p:nvPr/>
        </p:nvCxnSpPr>
        <p:spPr>
          <a:xfrm flipV="1">
            <a:off x="113842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2" idx="0"/>
            <a:endCxn id="13" idx="4"/>
          </p:cNvCxnSpPr>
          <p:nvPr/>
        </p:nvCxnSpPr>
        <p:spPr>
          <a:xfrm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3" idx="0"/>
            <a:endCxn id="10" idx="4"/>
          </p:cNvCxnSpPr>
          <p:nvPr/>
        </p:nvCxnSpPr>
        <p:spPr>
          <a:xfrm flipH="1"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0"/>
            <a:endCxn id="11" idx="4"/>
          </p:cNvCxnSpPr>
          <p:nvPr/>
        </p:nvCxnSpPr>
        <p:spPr>
          <a:xfrm flipH="1"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0"/>
            <a:endCxn id="12" idx="4"/>
          </p:cNvCxnSpPr>
          <p:nvPr/>
        </p:nvCxnSpPr>
        <p:spPr>
          <a:xfrm flipH="1"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" idx="0"/>
            <a:endCxn id="13" idx="4"/>
          </p:cNvCxnSpPr>
          <p:nvPr/>
        </p:nvCxnSpPr>
        <p:spPr>
          <a:xfrm flipV="1">
            <a:off x="1285419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5437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795437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1" name="직선 화살표 연결선 40"/>
          <p:cNvCxnSpPr>
            <a:endCxn id="15" idx="4"/>
          </p:cNvCxnSpPr>
          <p:nvPr/>
        </p:nvCxnSpPr>
        <p:spPr>
          <a:xfrm flipV="1">
            <a:off x="550446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0" idx="0"/>
            <a:endCxn id="17" idx="4"/>
          </p:cNvCxnSpPr>
          <p:nvPr/>
        </p:nvCxnSpPr>
        <p:spPr>
          <a:xfrm flipV="1">
            <a:off x="550446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8" idx="4"/>
          </p:cNvCxnSpPr>
          <p:nvPr/>
        </p:nvCxnSpPr>
        <p:spPr>
          <a:xfrm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5" idx="4"/>
          </p:cNvCxnSpPr>
          <p:nvPr/>
        </p:nvCxnSpPr>
        <p:spPr>
          <a:xfrm flipH="1"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69744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1" idx="0"/>
            <a:endCxn id="17" idx="4"/>
          </p:cNvCxnSpPr>
          <p:nvPr/>
        </p:nvCxnSpPr>
        <p:spPr>
          <a:xfrm flipV="1">
            <a:off x="697440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8" idx="4"/>
          </p:cNvCxnSpPr>
          <p:nvPr/>
        </p:nvCxnSpPr>
        <p:spPr>
          <a:xfrm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H="1" flipV="1">
            <a:off x="550446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6" idx="4"/>
          </p:cNvCxnSpPr>
          <p:nvPr/>
        </p:nvCxnSpPr>
        <p:spPr>
          <a:xfrm flipH="1" flipV="1">
            <a:off x="697440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7" idx="4"/>
          </p:cNvCxnSpPr>
          <p:nvPr/>
        </p:nvCxnSpPr>
        <p:spPr>
          <a:xfrm flipV="1">
            <a:off x="113842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2" idx="0"/>
            <a:endCxn id="18" idx="4"/>
          </p:cNvCxnSpPr>
          <p:nvPr/>
        </p:nvCxnSpPr>
        <p:spPr>
          <a:xfrm flipV="1">
            <a:off x="1138425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6" idx="4"/>
          </p:cNvCxnSpPr>
          <p:nvPr/>
        </p:nvCxnSpPr>
        <p:spPr>
          <a:xfrm flipH="1"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7" idx="4"/>
          </p:cNvCxnSpPr>
          <p:nvPr/>
        </p:nvCxnSpPr>
        <p:spPr>
          <a:xfrm flipH="1" flipV="1">
            <a:off x="1138425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3" idx="0"/>
            <a:endCxn id="18" idx="4"/>
          </p:cNvCxnSpPr>
          <p:nvPr/>
        </p:nvCxnSpPr>
        <p:spPr>
          <a:xfrm flipV="1">
            <a:off x="1285419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845063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8" name="직선 화살표 연결선 57"/>
          <p:cNvCxnSpPr>
            <a:stCxn id="59" idx="4"/>
            <a:endCxn id="15" idx="0"/>
          </p:cNvCxnSpPr>
          <p:nvPr/>
        </p:nvCxnSpPr>
        <p:spPr>
          <a:xfrm flipH="1">
            <a:off x="550446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9" idx="4"/>
            <a:endCxn id="16" idx="0"/>
          </p:cNvCxnSpPr>
          <p:nvPr/>
        </p:nvCxnSpPr>
        <p:spPr>
          <a:xfrm flipH="1">
            <a:off x="697440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9" idx="4"/>
            <a:endCxn id="17" idx="0"/>
          </p:cNvCxnSpPr>
          <p:nvPr/>
        </p:nvCxnSpPr>
        <p:spPr>
          <a:xfrm>
            <a:off x="899715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8" idx="0"/>
          </p:cNvCxnSpPr>
          <p:nvPr/>
        </p:nvCxnSpPr>
        <p:spPr>
          <a:xfrm>
            <a:off x="899715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5094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682881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모서리가 둥근 직사각형 63"/>
          <p:cNvSpPr/>
          <p:nvPr/>
        </p:nvSpPr>
        <p:spPr>
          <a:xfrm>
            <a:off x="1720720" y="5508647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76131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1919633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394587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타원 67"/>
          <p:cNvSpPr/>
          <p:nvPr/>
        </p:nvSpPr>
        <p:spPr>
          <a:xfrm>
            <a:off x="255290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20720" y="5216368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76131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1919633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394587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타원 72"/>
          <p:cNvSpPr/>
          <p:nvPr/>
        </p:nvSpPr>
        <p:spPr>
          <a:xfrm>
            <a:off x="255290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720720" y="5799610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76131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1919633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394587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8" name="타원 77"/>
          <p:cNvSpPr/>
          <p:nvPr/>
        </p:nvSpPr>
        <p:spPr>
          <a:xfrm>
            <a:off x="255290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9" name="직선 화살표 연결선 78"/>
          <p:cNvCxnSpPr>
            <a:stCxn id="77" idx="0"/>
            <a:endCxn id="67" idx="4"/>
          </p:cNvCxnSpPr>
          <p:nvPr/>
        </p:nvCxnSpPr>
        <p:spPr>
          <a:xfrm flipV="1">
            <a:off x="182017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7" idx="0"/>
            <a:endCxn id="68" idx="4"/>
          </p:cNvCxnSpPr>
          <p:nvPr/>
        </p:nvCxnSpPr>
        <p:spPr>
          <a:xfrm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9" idx="4"/>
          </p:cNvCxnSpPr>
          <p:nvPr/>
        </p:nvCxnSpPr>
        <p:spPr>
          <a:xfrm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70" idx="4"/>
          </p:cNvCxnSpPr>
          <p:nvPr/>
        </p:nvCxnSpPr>
        <p:spPr>
          <a:xfrm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8" idx="0"/>
            <a:endCxn id="67" idx="4"/>
          </p:cNvCxnSpPr>
          <p:nvPr/>
        </p:nvCxnSpPr>
        <p:spPr>
          <a:xfrm flipH="1"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8" idx="0"/>
            <a:endCxn id="68" idx="4"/>
          </p:cNvCxnSpPr>
          <p:nvPr/>
        </p:nvCxnSpPr>
        <p:spPr>
          <a:xfrm flipV="1">
            <a:off x="1978495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9" idx="4"/>
          </p:cNvCxnSpPr>
          <p:nvPr/>
        </p:nvCxnSpPr>
        <p:spPr>
          <a:xfrm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70" idx="4"/>
          </p:cNvCxnSpPr>
          <p:nvPr/>
        </p:nvCxnSpPr>
        <p:spPr>
          <a:xfrm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9" idx="0"/>
            <a:endCxn id="67" idx="4"/>
          </p:cNvCxnSpPr>
          <p:nvPr/>
        </p:nvCxnSpPr>
        <p:spPr>
          <a:xfrm flipH="1"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9" idx="0"/>
            <a:endCxn id="68" idx="4"/>
          </p:cNvCxnSpPr>
          <p:nvPr/>
        </p:nvCxnSpPr>
        <p:spPr>
          <a:xfrm flipH="1"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9" idx="4"/>
          </p:cNvCxnSpPr>
          <p:nvPr/>
        </p:nvCxnSpPr>
        <p:spPr>
          <a:xfrm flipV="1">
            <a:off x="2453448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70" idx="4"/>
          </p:cNvCxnSpPr>
          <p:nvPr/>
        </p:nvCxnSpPr>
        <p:spPr>
          <a:xfrm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0" idx="0"/>
            <a:endCxn id="67" idx="4"/>
          </p:cNvCxnSpPr>
          <p:nvPr/>
        </p:nvCxnSpPr>
        <p:spPr>
          <a:xfrm flipH="1"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0" idx="0"/>
            <a:endCxn id="68" idx="4"/>
          </p:cNvCxnSpPr>
          <p:nvPr/>
        </p:nvCxnSpPr>
        <p:spPr>
          <a:xfrm flipH="1"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0" idx="0"/>
            <a:endCxn id="69" idx="4"/>
          </p:cNvCxnSpPr>
          <p:nvPr/>
        </p:nvCxnSpPr>
        <p:spPr>
          <a:xfrm flipH="1"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0" idx="0"/>
            <a:endCxn id="70" idx="4"/>
          </p:cNvCxnSpPr>
          <p:nvPr/>
        </p:nvCxnSpPr>
        <p:spPr>
          <a:xfrm flipV="1">
            <a:off x="261176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84040" y="54741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177771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7" name="TextBox 96"/>
          <p:cNvSpPr txBox="1"/>
          <p:nvPr/>
        </p:nvSpPr>
        <p:spPr>
          <a:xfrm>
            <a:off x="2084040" y="5766328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8" name="직선 화살표 연결선 97"/>
          <p:cNvCxnSpPr>
            <a:stCxn id="67" idx="0"/>
            <a:endCxn id="72" idx="4"/>
          </p:cNvCxnSpPr>
          <p:nvPr/>
        </p:nvCxnSpPr>
        <p:spPr>
          <a:xfrm flipV="1">
            <a:off x="182017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3" idx="4"/>
          </p:cNvCxnSpPr>
          <p:nvPr/>
        </p:nvCxnSpPr>
        <p:spPr>
          <a:xfrm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7" idx="0"/>
            <a:endCxn id="74" idx="4"/>
          </p:cNvCxnSpPr>
          <p:nvPr/>
        </p:nvCxnSpPr>
        <p:spPr>
          <a:xfrm flipV="1">
            <a:off x="1820177" y="5382805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5" idx="4"/>
          </p:cNvCxnSpPr>
          <p:nvPr/>
        </p:nvCxnSpPr>
        <p:spPr>
          <a:xfrm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2" idx="4"/>
          </p:cNvCxnSpPr>
          <p:nvPr/>
        </p:nvCxnSpPr>
        <p:spPr>
          <a:xfrm flipH="1"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3" idx="4"/>
          </p:cNvCxnSpPr>
          <p:nvPr/>
        </p:nvCxnSpPr>
        <p:spPr>
          <a:xfrm flipV="1">
            <a:off x="1978495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8" idx="0"/>
            <a:endCxn id="74" idx="4"/>
          </p:cNvCxnSpPr>
          <p:nvPr/>
        </p:nvCxnSpPr>
        <p:spPr>
          <a:xfrm flipV="1">
            <a:off x="1978495" y="5382805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5" idx="4"/>
          </p:cNvCxnSpPr>
          <p:nvPr/>
        </p:nvCxnSpPr>
        <p:spPr>
          <a:xfrm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2" idx="4"/>
          </p:cNvCxnSpPr>
          <p:nvPr/>
        </p:nvCxnSpPr>
        <p:spPr>
          <a:xfrm flipH="1" flipV="1">
            <a:off x="1820177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3" idx="4"/>
          </p:cNvCxnSpPr>
          <p:nvPr/>
        </p:nvCxnSpPr>
        <p:spPr>
          <a:xfrm flipH="1" flipV="1">
            <a:off x="1978495" y="5382805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4" idx="4"/>
          </p:cNvCxnSpPr>
          <p:nvPr/>
        </p:nvCxnSpPr>
        <p:spPr>
          <a:xfrm flipV="1">
            <a:off x="2453448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9" idx="0"/>
            <a:endCxn id="75" idx="4"/>
          </p:cNvCxnSpPr>
          <p:nvPr/>
        </p:nvCxnSpPr>
        <p:spPr>
          <a:xfrm flipV="1">
            <a:off x="2453448" y="5382805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2" idx="4"/>
          </p:cNvCxnSpPr>
          <p:nvPr/>
        </p:nvCxnSpPr>
        <p:spPr>
          <a:xfrm flipH="1"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3" idx="4"/>
          </p:cNvCxnSpPr>
          <p:nvPr/>
        </p:nvCxnSpPr>
        <p:spPr>
          <a:xfrm flipH="1"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4" idx="4"/>
          </p:cNvCxnSpPr>
          <p:nvPr/>
        </p:nvCxnSpPr>
        <p:spPr>
          <a:xfrm flipH="1" flipV="1">
            <a:off x="2453448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70" idx="0"/>
            <a:endCxn id="75" idx="4"/>
          </p:cNvCxnSpPr>
          <p:nvPr/>
        </p:nvCxnSpPr>
        <p:spPr>
          <a:xfrm flipV="1">
            <a:off x="261176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383362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1807998" y="6217589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83844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1996763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308397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타원 118"/>
          <p:cNvSpPr/>
          <p:nvPr/>
        </p:nvSpPr>
        <p:spPr>
          <a:xfrm>
            <a:off x="246671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0" name="TextBox 119"/>
          <p:cNvSpPr txBox="1"/>
          <p:nvPr/>
        </p:nvSpPr>
        <p:spPr>
          <a:xfrm>
            <a:off x="2084040" y="61843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1" name="직선 화살표 연결선 120"/>
          <p:cNvCxnSpPr>
            <a:stCxn id="118" idx="0"/>
            <a:endCxn id="77" idx="4"/>
          </p:cNvCxnSpPr>
          <p:nvPr/>
        </p:nvCxnSpPr>
        <p:spPr>
          <a:xfrm flipH="1" flipV="1">
            <a:off x="1820177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8" idx="0"/>
            <a:endCxn id="78" idx="4"/>
          </p:cNvCxnSpPr>
          <p:nvPr/>
        </p:nvCxnSpPr>
        <p:spPr>
          <a:xfrm flipV="1">
            <a:off x="1897307" y="5966047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9" idx="4"/>
          </p:cNvCxnSpPr>
          <p:nvPr/>
        </p:nvCxnSpPr>
        <p:spPr>
          <a:xfrm flipV="1">
            <a:off x="1897307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80" idx="4"/>
          </p:cNvCxnSpPr>
          <p:nvPr/>
        </p:nvCxnSpPr>
        <p:spPr>
          <a:xfrm flipV="1">
            <a:off x="1897307" y="5966047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9" idx="0"/>
            <a:endCxn id="77" idx="4"/>
          </p:cNvCxnSpPr>
          <p:nvPr/>
        </p:nvCxnSpPr>
        <p:spPr>
          <a:xfrm flipH="1" flipV="1">
            <a:off x="1820177" y="5966047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9" idx="0"/>
            <a:endCxn id="78" idx="4"/>
          </p:cNvCxnSpPr>
          <p:nvPr/>
        </p:nvCxnSpPr>
        <p:spPr>
          <a:xfrm flipH="1" flipV="1">
            <a:off x="1978495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9" idx="4"/>
          </p:cNvCxnSpPr>
          <p:nvPr/>
        </p:nvCxnSpPr>
        <p:spPr>
          <a:xfrm flipV="1">
            <a:off x="2055625" y="5966047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80" idx="4"/>
          </p:cNvCxnSpPr>
          <p:nvPr/>
        </p:nvCxnSpPr>
        <p:spPr>
          <a:xfrm flipV="1">
            <a:off x="2055625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20" idx="0"/>
            <a:endCxn id="77" idx="4"/>
          </p:cNvCxnSpPr>
          <p:nvPr/>
        </p:nvCxnSpPr>
        <p:spPr>
          <a:xfrm flipH="1" flipV="1">
            <a:off x="1820177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20" idx="0"/>
            <a:endCxn id="78" idx="4"/>
          </p:cNvCxnSpPr>
          <p:nvPr/>
        </p:nvCxnSpPr>
        <p:spPr>
          <a:xfrm flipH="1" flipV="1">
            <a:off x="1978495" y="5966047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9" idx="4"/>
          </p:cNvCxnSpPr>
          <p:nvPr/>
        </p:nvCxnSpPr>
        <p:spPr>
          <a:xfrm flipV="1">
            <a:off x="2367259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80" idx="4"/>
          </p:cNvCxnSpPr>
          <p:nvPr/>
        </p:nvCxnSpPr>
        <p:spPr>
          <a:xfrm flipV="1">
            <a:off x="2367259" y="5966047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1" idx="0"/>
            <a:endCxn id="77" idx="4"/>
          </p:cNvCxnSpPr>
          <p:nvPr/>
        </p:nvCxnSpPr>
        <p:spPr>
          <a:xfrm flipH="1" flipV="1">
            <a:off x="1820177" y="5966047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1" idx="0"/>
            <a:endCxn id="78" idx="4"/>
          </p:cNvCxnSpPr>
          <p:nvPr/>
        </p:nvCxnSpPr>
        <p:spPr>
          <a:xfrm flipH="1" flipV="1">
            <a:off x="1978495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1" idx="0"/>
            <a:endCxn id="79" idx="4"/>
          </p:cNvCxnSpPr>
          <p:nvPr/>
        </p:nvCxnSpPr>
        <p:spPr>
          <a:xfrm flipH="1" flipV="1">
            <a:off x="2453448" y="5966047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21" idx="0"/>
            <a:endCxn id="80" idx="4"/>
          </p:cNvCxnSpPr>
          <p:nvPr/>
        </p:nvCxnSpPr>
        <p:spPr>
          <a:xfrm flipV="1">
            <a:off x="2525578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84040" y="61802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687998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9" name="직사각형 138"/>
          <p:cNvSpPr/>
          <p:nvPr/>
        </p:nvSpPr>
        <p:spPr>
          <a:xfrm>
            <a:off x="2930407" y="6070255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40" name="직선 화살표 연결선 139"/>
          <p:cNvCxnSpPr>
            <a:endCxn id="72" idx="0"/>
          </p:cNvCxnSpPr>
          <p:nvPr/>
        </p:nvCxnSpPr>
        <p:spPr>
          <a:xfrm flipH="1">
            <a:off x="1820177" y="5084329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3" idx="0"/>
          </p:cNvCxnSpPr>
          <p:nvPr/>
        </p:nvCxnSpPr>
        <p:spPr>
          <a:xfrm flipH="1">
            <a:off x="1978495" y="5084329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4" idx="0"/>
          </p:cNvCxnSpPr>
          <p:nvPr/>
        </p:nvCxnSpPr>
        <p:spPr>
          <a:xfrm>
            <a:off x="2222819" y="5084329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endCxn id="75" idx="0"/>
          </p:cNvCxnSpPr>
          <p:nvPr/>
        </p:nvCxnSpPr>
        <p:spPr>
          <a:xfrm>
            <a:off x="2222819" y="5084329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/>
          <p:cNvSpPr/>
          <p:nvPr/>
        </p:nvSpPr>
        <p:spPr>
          <a:xfrm>
            <a:off x="1763997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8016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194868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389667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타원 147"/>
          <p:cNvSpPr/>
          <p:nvPr/>
        </p:nvSpPr>
        <p:spPr>
          <a:xfrm>
            <a:off x="253666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763997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8016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194868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389667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타원 152"/>
          <p:cNvSpPr/>
          <p:nvPr/>
        </p:nvSpPr>
        <p:spPr>
          <a:xfrm>
            <a:off x="253666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763997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8016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194868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389667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8" name="타원 157"/>
          <p:cNvSpPr/>
          <p:nvPr/>
        </p:nvSpPr>
        <p:spPr>
          <a:xfrm>
            <a:off x="253666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9" name="직선 화살표 연결선 158"/>
          <p:cNvCxnSpPr>
            <a:stCxn id="157" idx="0"/>
            <a:endCxn id="147" idx="4"/>
          </p:cNvCxnSpPr>
          <p:nvPr/>
        </p:nvCxnSpPr>
        <p:spPr>
          <a:xfrm flipV="1">
            <a:off x="1856341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7" idx="0"/>
            <a:endCxn id="148" idx="4"/>
          </p:cNvCxnSpPr>
          <p:nvPr/>
        </p:nvCxnSpPr>
        <p:spPr>
          <a:xfrm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7" idx="0"/>
            <a:endCxn id="149" idx="4"/>
          </p:cNvCxnSpPr>
          <p:nvPr/>
        </p:nvCxnSpPr>
        <p:spPr>
          <a:xfrm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7" idx="0"/>
            <a:endCxn id="150" idx="4"/>
          </p:cNvCxnSpPr>
          <p:nvPr/>
        </p:nvCxnSpPr>
        <p:spPr>
          <a:xfrm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8" idx="0"/>
            <a:endCxn id="147" idx="4"/>
          </p:cNvCxnSpPr>
          <p:nvPr/>
        </p:nvCxnSpPr>
        <p:spPr>
          <a:xfrm flipH="1"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8" idx="0"/>
            <a:endCxn id="148" idx="4"/>
          </p:cNvCxnSpPr>
          <p:nvPr/>
        </p:nvCxnSpPr>
        <p:spPr>
          <a:xfrm flipV="1">
            <a:off x="200333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8" idx="0"/>
            <a:endCxn id="149" idx="4"/>
          </p:cNvCxnSpPr>
          <p:nvPr/>
        </p:nvCxnSpPr>
        <p:spPr>
          <a:xfrm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8" idx="0"/>
            <a:endCxn id="150" idx="4"/>
          </p:cNvCxnSpPr>
          <p:nvPr/>
        </p:nvCxnSpPr>
        <p:spPr>
          <a:xfrm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9" idx="0"/>
            <a:endCxn id="147" idx="4"/>
          </p:cNvCxnSpPr>
          <p:nvPr/>
        </p:nvCxnSpPr>
        <p:spPr>
          <a:xfrm flipH="1"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9" idx="0"/>
            <a:endCxn id="148" idx="4"/>
          </p:cNvCxnSpPr>
          <p:nvPr/>
        </p:nvCxnSpPr>
        <p:spPr>
          <a:xfrm flipH="1"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9" idx="0"/>
            <a:endCxn id="149" idx="4"/>
          </p:cNvCxnSpPr>
          <p:nvPr/>
        </p:nvCxnSpPr>
        <p:spPr>
          <a:xfrm flipV="1">
            <a:off x="244432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9" idx="0"/>
            <a:endCxn id="150" idx="4"/>
          </p:cNvCxnSpPr>
          <p:nvPr/>
        </p:nvCxnSpPr>
        <p:spPr>
          <a:xfrm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0" idx="0"/>
            <a:endCxn id="147" idx="4"/>
          </p:cNvCxnSpPr>
          <p:nvPr/>
        </p:nvCxnSpPr>
        <p:spPr>
          <a:xfrm flipH="1"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0" idx="0"/>
            <a:endCxn id="148" idx="4"/>
          </p:cNvCxnSpPr>
          <p:nvPr/>
        </p:nvCxnSpPr>
        <p:spPr>
          <a:xfrm flipH="1"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60" idx="0"/>
            <a:endCxn id="149" idx="4"/>
          </p:cNvCxnSpPr>
          <p:nvPr/>
        </p:nvCxnSpPr>
        <p:spPr>
          <a:xfrm flipH="1"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160" idx="0"/>
            <a:endCxn id="150" idx="4"/>
          </p:cNvCxnSpPr>
          <p:nvPr/>
        </p:nvCxnSpPr>
        <p:spPr>
          <a:xfrm flipV="1">
            <a:off x="2591314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101332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101332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8" name="직선 화살표 연결선 177"/>
          <p:cNvCxnSpPr>
            <a:endCxn id="152" idx="4"/>
          </p:cNvCxnSpPr>
          <p:nvPr/>
        </p:nvCxnSpPr>
        <p:spPr>
          <a:xfrm flipV="1">
            <a:off x="1856341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3" idx="4"/>
          </p:cNvCxnSpPr>
          <p:nvPr/>
        </p:nvCxnSpPr>
        <p:spPr>
          <a:xfrm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147" idx="0"/>
            <a:endCxn id="154" idx="4"/>
          </p:cNvCxnSpPr>
          <p:nvPr/>
        </p:nvCxnSpPr>
        <p:spPr>
          <a:xfrm flipV="1">
            <a:off x="1856341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55" idx="4"/>
          </p:cNvCxnSpPr>
          <p:nvPr/>
        </p:nvCxnSpPr>
        <p:spPr>
          <a:xfrm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2" idx="4"/>
          </p:cNvCxnSpPr>
          <p:nvPr/>
        </p:nvCxnSpPr>
        <p:spPr>
          <a:xfrm flipH="1"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3" idx="4"/>
          </p:cNvCxnSpPr>
          <p:nvPr/>
        </p:nvCxnSpPr>
        <p:spPr>
          <a:xfrm flipV="1">
            <a:off x="200333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stCxn id="148" idx="0"/>
            <a:endCxn id="154" idx="4"/>
          </p:cNvCxnSpPr>
          <p:nvPr/>
        </p:nvCxnSpPr>
        <p:spPr>
          <a:xfrm flipV="1">
            <a:off x="2003335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55" idx="4"/>
          </p:cNvCxnSpPr>
          <p:nvPr/>
        </p:nvCxnSpPr>
        <p:spPr>
          <a:xfrm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2" idx="4"/>
          </p:cNvCxnSpPr>
          <p:nvPr/>
        </p:nvCxnSpPr>
        <p:spPr>
          <a:xfrm flipH="1" flipV="1">
            <a:off x="1856341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3" idx="4"/>
          </p:cNvCxnSpPr>
          <p:nvPr/>
        </p:nvCxnSpPr>
        <p:spPr>
          <a:xfrm flipH="1" flipV="1">
            <a:off x="2003335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4" idx="4"/>
          </p:cNvCxnSpPr>
          <p:nvPr/>
        </p:nvCxnSpPr>
        <p:spPr>
          <a:xfrm flipV="1">
            <a:off x="244432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49" idx="0"/>
            <a:endCxn id="155" idx="4"/>
          </p:cNvCxnSpPr>
          <p:nvPr/>
        </p:nvCxnSpPr>
        <p:spPr>
          <a:xfrm flipV="1">
            <a:off x="2444320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2" idx="4"/>
          </p:cNvCxnSpPr>
          <p:nvPr/>
        </p:nvCxnSpPr>
        <p:spPr>
          <a:xfrm flipH="1"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3" idx="4"/>
          </p:cNvCxnSpPr>
          <p:nvPr/>
        </p:nvCxnSpPr>
        <p:spPr>
          <a:xfrm flipH="1"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endCxn id="154" idx="4"/>
          </p:cNvCxnSpPr>
          <p:nvPr/>
        </p:nvCxnSpPr>
        <p:spPr>
          <a:xfrm flipH="1" flipV="1">
            <a:off x="2444320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50" idx="0"/>
            <a:endCxn id="155" idx="4"/>
          </p:cNvCxnSpPr>
          <p:nvPr/>
        </p:nvCxnSpPr>
        <p:spPr>
          <a:xfrm flipV="1">
            <a:off x="2591314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/>
          <p:cNvSpPr/>
          <p:nvPr/>
        </p:nvSpPr>
        <p:spPr>
          <a:xfrm>
            <a:off x="2150959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5" name="직선 화살표 연결선 194"/>
          <p:cNvCxnSpPr>
            <a:stCxn id="196" idx="4"/>
            <a:endCxn id="152" idx="0"/>
          </p:cNvCxnSpPr>
          <p:nvPr/>
        </p:nvCxnSpPr>
        <p:spPr>
          <a:xfrm flipH="1">
            <a:off x="1856341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6" idx="4"/>
            <a:endCxn id="153" idx="0"/>
          </p:cNvCxnSpPr>
          <p:nvPr/>
        </p:nvCxnSpPr>
        <p:spPr>
          <a:xfrm flipH="1">
            <a:off x="2003335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6" idx="4"/>
            <a:endCxn id="154" idx="0"/>
          </p:cNvCxnSpPr>
          <p:nvPr/>
        </p:nvCxnSpPr>
        <p:spPr>
          <a:xfrm>
            <a:off x="2205610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stCxn id="196" idx="4"/>
            <a:endCxn id="155" idx="0"/>
          </p:cNvCxnSpPr>
          <p:nvPr/>
        </p:nvCxnSpPr>
        <p:spPr>
          <a:xfrm>
            <a:off x="2205610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모서리가 둥근 직사각형 198"/>
          <p:cNvSpPr/>
          <p:nvPr/>
        </p:nvSpPr>
        <p:spPr>
          <a:xfrm>
            <a:off x="2110989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00" name="직선 화살표 연결선 199"/>
          <p:cNvCxnSpPr>
            <a:stCxn id="65" idx="0"/>
            <a:endCxn id="20" idx="4"/>
          </p:cNvCxnSpPr>
          <p:nvPr/>
        </p:nvCxnSpPr>
        <p:spPr>
          <a:xfrm flipH="1" flipV="1">
            <a:off x="550446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5" idx="0"/>
            <a:endCxn id="21" idx="4"/>
          </p:cNvCxnSpPr>
          <p:nvPr/>
        </p:nvCxnSpPr>
        <p:spPr>
          <a:xfrm flipH="1" flipV="1">
            <a:off x="697440" y="4476572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5" idx="0"/>
            <a:endCxn id="22" idx="4"/>
          </p:cNvCxnSpPr>
          <p:nvPr/>
        </p:nvCxnSpPr>
        <p:spPr>
          <a:xfrm flipV="1">
            <a:off x="917933" y="4476572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65" idx="0"/>
            <a:endCxn id="23" idx="4"/>
          </p:cNvCxnSpPr>
          <p:nvPr/>
        </p:nvCxnSpPr>
        <p:spPr>
          <a:xfrm flipV="1">
            <a:off x="917933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0" idx="0"/>
            <a:endCxn id="157" idx="4"/>
          </p:cNvCxnSpPr>
          <p:nvPr/>
        </p:nvCxnSpPr>
        <p:spPr>
          <a:xfrm flipH="1" flipV="1">
            <a:off x="1856341" y="4476572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0" idx="0"/>
            <a:endCxn id="158" idx="4"/>
          </p:cNvCxnSpPr>
          <p:nvPr/>
        </p:nvCxnSpPr>
        <p:spPr>
          <a:xfrm flipH="1" flipV="1">
            <a:off x="2003335" y="4476572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40" idx="0"/>
            <a:endCxn id="159" idx="4"/>
          </p:cNvCxnSpPr>
          <p:nvPr/>
        </p:nvCxnSpPr>
        <p:spPr>
          <a:xfrm flipV="1">
            <a:off x="2230064" y="4476572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140" idx="0"/>
            <a:endCxn id="160" idx="4"/>
          </p:cNvCxnSpPr>
          <p:nvPr/>
        </p:nvCxnSpPr>
        <p:spPr>
          <a:xfrm flipV="1">
            <a:off x="2230064" y="4476572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784869" y="2837870"/>
            <a:ext cx="1660735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5517" y="5491962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25080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1" name="TextBox 210"/>
          <p:cNvSpPr txBox="1"/>
          <p:nvPr/>
        </p:nvSpPr>
        <p:spPr>
          <a:xfrm>
            <a:off x="2045229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2" name="직사각형 211"/>
          <p:cNvSpPr/>
          <p:nvPr/>
        </p:nvSpPr>
        <p:spPr>
          <a:xfrm>
            <a:off x="836962" y="6217662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507465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7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Review of 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15813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940152" y="26468"/>
            <a:ext cx="3165543" cy="3378584"/>
            <a:chOff x="-129295" y="2837870"/>
            <a:chExt cx="3573371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129295" y="5503325"/>
              <a:ext cx="1739716" cy="2649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2"/>
          <p:cNvCxnSpPr>
            <a:stCxn id="210" idx="1"/>
          </p:cNvCxnSpPr>
          <p:nvPr/>
        </p:nvCxnSpPr>
        <p:spPr>
          <a:xfrm rot="10800000" flipV="1">
            <a:off x="4484916" y="2505087"/>
            <a:ext cx="1455236" cy="1648900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53692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69619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9" idx="2"/>
          </p:cNvCxnSpPr>
          <p:nvPr/>
        </p:nvCxnSpPr>
        <p:spPr>
          <a:xfrm>
            <a:off x="758734" y="4398986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786848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4" idx="0"/>
                <a:endCxn id="224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4"/>
              <p:cNvCxnSpPr>
                <a:stCxn id="224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5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6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7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8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786848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0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1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2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3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4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5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6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37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38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39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0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1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2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3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51"/>
          <p:cNvCxnSpPr/>
          <p:nvPr/>
        </p:nvCxnSpPr>
        <p:spPr>
          <a:xfrm flipV="1">
            <a:off x="2343150" y="5795371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54"/>
          <p:cNvCxnSpPr/>
          <p:nvPr/>
        </p:nvCxnSpPr>
        <p:spPr>
          <a:xfrm>
            <a:off x="2349500" y="6218179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58"/>
          <p:cNvCxnSpPr/>
          <p:nvPr/>
        </p:nvCxnSpPr>
        <p:spPr>
          <a:xfrm flipV="1">
            <a:off x="2769326" y="5783000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9"/>
          <p:cNvCxnSpPr/>
          <p:nvPr/>
        </p:nvCxnSpPr>
        <p:spPr>
          <a:xfrm>
            <a:off x="2769326" y="6214369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 – text to image synthesis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 smtClean="0"/>
                  <a:t>text embedding function (map to 1024 dim)</a:t>
                </a:r>
              </a:p>
              <a:p>
                <a:pPr lvl="1"/>
                <a:r>
                  <a:rPr lang="en-US" altLang="ko-KR" dirty="0" smtClean="0"/>
                  <a:t>-&gt; Fully-connected layer -&gt; 128 dim </a:t>
                </a:r>
              </a:p>
              <a:p>
                <a:pPr lvl="1"/>
                <a:r>
                  <a:rPr lang="en-US" altLang="ko-KR" dirty="0" smtClean="0"/>
                  <a:t>Used pre-trained text encoder (can be done end-to-end manner)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 smtClean="0"/>
                  <a:t>: 100 dim noise vector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2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  <a:blipFill rotWithShape="0">
                <a:blip r:embed="rId2"/>
                <a:stretch>
                  <a:fillRect l="-1005" t="-21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rcRect r="50065"/>
          <a:stretch/>
        </p:blipFill>
        <p:spPr>
          <a:xfrm>
            <a:off x="0" y="3969136"/>
            <a:ext cx="4471192" cy="2590382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3"/>
          <a:srcRect l="50290" t="-64" r="-92" b="64"/>
          <a:stretch/>
        </p:blipFill>
        <p:spPr>
          <a:xfrm>
            <a:off x="4684756" y="3969136"/>
            <a:ext cx="4459244" cy="2590382"/>
          </a:xfrm>
          <a:prstGeom prst="rect">
            <a:avLst/>
          </a:prstGeom>
        </p:spPr>
      </p:pic>
      <p:cxnSp>
        <p:nvCxnSpPr>
          <p:cNvPr id="255" name="직선 연결선 7"/>
          <p:cNvCxnSpPr/>
          <p:nvPr/>
        </p:nvCxnSpPr>
        <p:spPr>
          <a:xfrm>
            <a:off x="4572000" y="3969136"/>
            <a:ext cx="0" cy="285396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3203848" y="3686410"/>
            <a:ext cx="273630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Text-Conditional 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7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Conditional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" y="1565189"/>
            <a:ext cx="4172130" cy="4267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95" y="2060848"/>
            <a:ext cx="4742999" cy="2920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0" y="6165305"/>
            <a:ext cx="4470894" cy="46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Mirza, Mehdi, and Simon </a:t>
            </a:r>
            <a:r>
              <a:rPr lang="en-US" altLang="ko-KR" sz="1200" dirty="0" err="1"/>
              <a:t>Osindero</a:t>
            </a:r>
            <a:r>
              <a:rPr lang="en-US" altLang="ko-KR" sz="1200" dirty="0"/>
              <a:t>. "Conditional generative adversarial nets."</a:t>
            </a:r>
            <a:r>
              <a:rPr lang="en-US" altLang="ko-KR" sz="1200" i="1" dirty="0" err="1"/>
              <a:t>arXiv</a:t>
            </a:r>
            <a:r>
              <a:rPr lang="en-US" altLang="ko-KR" sz="1200" i="1" dirty="0"/>
              <a:t> preprint arXiv:1411.1784</a:t>
            </a:r>
            <a:r>
              <a:rPr lang="en-US" altLang="ko-KR" sz="1200" dirty="0"/>
              <a:t> (2014).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49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Data: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Generative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True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  <a:blipFill rotWithShape="1"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47" y="1324852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47" y="1321631"/>
            <a:ext cx="360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7" y="1321631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47" y="1321631"/>
            <a:ext cx="360000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97" y="1321631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47" y="1321631"/>
            <a:ext cx="360000" cy="3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97" y="1321631"/>
            <a:ext cx="360000" cy="3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97" y="1321631"/>
            <a:ext cx="360000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47" y="1321631"/>
            <a:ext cx="360000" cy="360000"/>
          </a:xfrm>
          <a:prstGeom prst="rect">
            <a:avLst/>
          </a:prstGeom>
        </p:spPr>
      </p:pic>
      <p:pic>
        <p:nvPicPr>
          <p:cNvPr id="15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5054026" y="4060699"/>
            <a:ext cx="2956335" cy="19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1" y="3847537"/>
            <a:ext cx="360000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76" y="4238258"/>
            <a:ext cx="360000" cy="3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26" y="4192820"/>
            <a:ext cx="360000" cy="3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5780" y="4956787"/>
            <a:ext cx="360000" cy="3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0276" y="4956787"/>
            <a:ext cx="360000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946235" y="1102942"/>
            <a:ext cx="155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51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Text-conditional GAN (naïve)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8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333" t="-137705" r="-6481" b="-178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44618" y="4674467"/>
            <a:ext cx="30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35086" y="5047192"/>
            <a:ext cx="653143" cy="357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114800" y="5043799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4675" y="4653136"/>
            <a:ext cx="330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arbitrary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34416" y="4964877"/>
            <a:ext cx="330074" cy="43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416215" y="4929998"/>
            <a:ext cx="34365" cy="474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14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366" r="-8293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444618" y="4419158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35086" y="4791883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4139952" y="4788490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54529" y="6420512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42384" y="6139308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6690049" y="6139307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38799" y="4419158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914378" y="4788490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8123006" y="4788490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1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8" y="2996952"/>
            <a:ext cx="3897958" cy="34591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71600" y="5373216"/>
            <a:ext cx="338437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5764606"/>
            <a:ext cx="1014789" cy="22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2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Learning with Manifold Interpolation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𝑡𝑒𝑥𝑡𝑑𝑎𝑡𝑎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2400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400" b="0" i="1" dirty="0" smtClean="0">
                    <a:latin typeface="Cambria Math" panose="02040503050406030204" pitchFamily="18" charset="0"/>
                  </a:rPr>
                  <a:t> </a:t>
                </a: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blipFill rotWithShape="0">
                <a:blip r:embed="rId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5380" y="4211187"/>
            <a:ext cx="617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Additional term to generator to minimize: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9" y="1085121"/>
            <a:ext cx="8429634" cy="5319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6115" y="980728"/>
            <a:ext cx="7336947" cy="552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62" y="1139778"/>
            <a:ext cx="4993231" cy="51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9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5915025"/>
            <a:ext cx="776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Finding an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inverse mapping </a:t>
            </a:r>
            <a:r>
              <a:rPr kumimoji="1" lang="en-US" altLang="ko-KR" sz="2400" dirty="0" smtClean="0"/>
              <a:t>from an image </a:t>
            </a:r>
            <a:r>
              <a:rPr kumimoji="1" lang="en-US" altLang="ko-KR" sz="2400" smtClean="0"/>
              <a:t>to vector</a:t>
            </a:r>
            <a:endParaRPr kumimoji="1"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80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 Transfer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blipFill rotWithShape="0">
                <a:blip r:embed="rId2"/>
                <a:stretch>
                  <a:fillRect l="-942" b="-5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4" y="1124744"/>
            <a:ext cx="4885924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Input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Style: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Generated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481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500" y="5683523"/>
            <a:ext cx="10502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Image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82823" y="5683523"/>
            <a:ext cx="1911292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Style vector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9" name="오른쪽 화살표[R] 8"/>
          <p:cNvSpPr/>
          <p:nvPr/>
        </p:nvSpPr>
        <p:spPr>
          <a:xfrm>
            <a:off x="1907704" y="5758085"/>
            <a:ext cx="360040" cy="312540"/>
          </a:xfrm>
          <a:prstGeom prst="righ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5982" y="6207695"/>
            <a:ext cx="23786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Text description</a:t>
            </a:r>
            <a:endParaRPr kumimoji="1" lang="ko-KR" altLang="en-US" sz="2400" dirty="0" smtClean="0"/>
          </a:p>
        </p:txBody>
      </p:sp>
      <p:sp>
        <p:nvSpPr>
          <p:cNvPr id="12" name="오른쪽 화살표[R] 11"/>
          <p:cNvSpPr/>
          <p:nvPr/>
        </p:nvSpPr>
        <p:spPr>
          <a:xfrm>
            <a:off x="4860032" y="5758085"/>
            <a:ext cx="360040" cy="3125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5683522"/>
            <a:ext cx="34288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Style transferred image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0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2" grpId="1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Interpolation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98" y="1340768"/>
            <a:ext cx="7235803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Pixel Level Domain Transfer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ECCV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6" y="3904052"/>
            <a:ext cx="6228184" cy="1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 Adversarial </a:t>
            </a:r>
            <a:r>
              <a:rPr lang="en-US" altLang="ko-KR" dirty="0"/>
              <a:t>N</a:t>
            </a:r>
            <a:r>
              <a:rPr lang="en-US" altLang="ko-KR" dirty="0" smtClean="0"/>
              <a:t>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99492" y="2617695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239331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034688" y="4708521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950545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85161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6052678" y="4518484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6052678" y="4962056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967052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816521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3"/>
          <p:cNvSpPr/>
          <p:nvPr/>
        </p:nvSpPr>
        <p:spPr>
          <a:xfrm>
            <a:off x="927906" y="2661913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rot="10800000">
            <a:off x="7466479" y="2630286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8658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9662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9127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7804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720665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411968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13587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93856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91758"/>
            <a:ext cx="8496300" cy="25174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934407"/>
            <a:ext cx="7056786" cy="56321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Whole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934407"/>
            <a:ext cx="7488832" cy="18465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186" y="548680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Converter: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deconvnet</a:t>
            </a:r>
            <a:endParaRPr kumimoji="1" lang="ko-KR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2878623"/>
            <a:ext cx="4176464" cy="17025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9342" y="2878623"/>
            <a:ext cx="31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Discriminator: </a:t>
            </a:r>
            <a:r>
              <a:rPr kumimoji="1"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Real vs. Fake</a:t>
            </a:r>
            <a:endParaRPr kumimoji="1" lang="ko-KR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21890" y="4581128"/>
            <a:ext cx="4176464" cy="1702505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581128"/>
            <a:ext cx="372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</a:rPr>
              <a:t>Discriminator : </a:t>
            </a:r>
            <a:r>
              <a:rPr kumimoji="1"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Associated or not</a:t>
            </a:r>
            <a:endParaRPr kumimoji="1" lang="ko-KR" alt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7195"/>
            <a:ext cx="8496300" cy="24265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5804"/>
            <a:ext cx="8496300" cy="482933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varying input conditions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365"/>
            <a:ext cx="8496300" cy="496420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inverse setting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1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4810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8239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28526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31955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4810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481084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8239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823984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4810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823984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28526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2852684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28526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3195584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6" idx="4"/>
          </p:cNvCxnSpPr>
          <p:nvPr/>
        </p:nvCxnSpPr>
        <p:spPr>
          <a:xfrm flipH="1" flipV="1">
            <a:off x="1481084" y="4459869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17" idx="4"/>
          </p:cNvCxnSpPr>
          <p:nvPr/>
        </p:nvCxnSpPr>
        <p:spPr>
          <a:xfrm flipH="1" flipV="1">
            <a:off x="1823984" y="4459869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8" idx="4"/>
          </p:cNvCxnSpPr>
          <p:nvPr/>
        </p:nvCxnSpPr>
        <p:spPr>
          <a:xfrm flipV="1">
            <a:off x="2298476" y="4459869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19" idx="4"/>
          </p:cNvCxnSpPr>
          <p:nvPr/>
        </p:nvCxnSpPr>
        <p:spPr>
          <a:xfrm flipV="1">
            <a:off x="2298476" y="4459869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121006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9" idx="4"/>
            <a:endCxn id="11" idx="0"/>
          </p:cNvCxnSpPr>
          <p:nvPr/>
        </p:nvCxnSpPr>
        <p:spPr>
          <a:xfrm flipH="1">
            <a:off x="1481084" y="2375983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2" idx="0"/>
          </p:cNvCxnSpPr>
          <p:nvPr/>
        </p:nvCxnSpPr>
        <p:spPr>
          <a:xfrm flipH="1">
            <a:off x="1823984" y="2375983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9" idx="4"/>
            <a:endCxn id="13" idx="0"/>
          </p:cNvCxnSpPr>
          <p:nvPr/>
        </p:nvCxnSpPr>
        <p:spPr>
          <a:xfrm>
            <a:off x="2295838" y="2375983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9" idx="4"/>
            <a:endCxn id="14" idx="0"/>
          </p:cNvCxnSpPr>
          <p:nvPr/>
        </p:nvCxnSpPr>
        <p:spPr>
          <a:xfrm>
            <a:off x="2295838" y="2375983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5" idx="0"/>
            <a:endCxn id="65" idx="4"/>
          </p:cNvCxnSpPr>
          <p:nvPr/>
        </p:nvCxnSpPr>
        <p:spPr>
          <a:xfrm flipV="1">
            <a:off x="56101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5" idx="0"/>
            <a:endCxn id="66" idx="4"/>
          </p:cNvCxnSpPr>
          <p:nvPr/>
        </p:nvCxnSpPr>
        <p:spPr>
          <a:xfrm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5" idx="0"/>
            <a:endCxn id="67" idx="4"/>
          </p:cNvCxnSpPr>
          <p:nvPr/>
        </p:nvCxnSpPr>
        <p:spPr>
          <a:xfrm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8" idx="4"/>
          </p:cNvCxnSpPr>
          <p:nvPr/>
        </p:nvCxnSpPr>
        <p:spPr>
          <a:xfrm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0"/>
            <a:endCxn id="65" idx="4"/>
          </p:cNvCxnSpPr>
          <p:nvPr/>
        </p:nvCxnSpPr>
        <p:spPr>
          <a:xfrm flipH="1"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6" idx="0"/>
            <a:endCxn id="66" idx="4"/>
          </p:cNvCxnSpPr>
          <p:nvPr/>
        </p:nvCxnSpPr>
        <p:spPr>
          <a:xfrm flipV="1">
            <a:off x="59530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0"/>
            <a:endCxn id="67" idx="4"/>
          </p:cNvCxnSpPr>
          <p:nvPr/>
        </p:nvCxnSpPr>
        <p:spPr>
          <a:xfrm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8" idx="4"/>
          </p:cNvCxnSpPr>
          <p:nvPr/>
        </p:nvCxnSpPr>
        <p:spPr>
          <a:xfrm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7" idx="0"/>
            <a:endCxn id="65" idx="4"/>
          </p:cNvCxnSpPr>
          <p:nvPr/>
        </p:nvCxnSpPr>
        <p:spPr>
          <a:xfrm flipH="1"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7" idx="0"/>
            <a:endCxn id="66" idx="4"/>
          </p:cNvCxnSpPr>
          <p:nvPr/>
        </p:nvCxnSpPr>
        <p:spPr>
          <a:xfrm flipH="1"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7" idx="0"/>
            <a:endCxn id="67" idx="4"/>
          </p:cNvCxnSpPr>
          <p:nvPr/>
        </p:nvCxnSpPr>
        <p:spPr>
          <a:xfrm flipV="1">
            <a:off x="69817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8" idx="4"/>
          </p:cNvCxnSpPr>
          <p:nvPr/>
        </p:nvCxnSpPr>
        <p:spPr>
          <a:xfrm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8" idx="0"/>
            <a:endCxn id="65" idx="4"/>
          </p:cNvCxnSpPr>
          <p:nvPr/>
        </p:nvCxnSpPr>
        <p:spPr>
          <a:xfrm flipH="1"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8" idx="0"/>
            <a:endCxn id="66" idx="4"/>
          </p:cNvCxnSpPr>
          <p:nvPr/>
        </p:nvCxnSpPr>
        <p:spPr>
          <a:xfrm flipH="1"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8" idx="0"/>
            <a:endCxn id="67" idx="4"/>
          </p:cNvCxnSpPr>
          <p:nvPr/>
        </p:nvCxnSpPr>
        <p:spPr>
          <a:xfrm flipH="1"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78" idx="0"/>
            <a:endCxn id="68" idx="4"/>
          </p:cNvCxnSpPr>
          <p:nvPr/>
        </p:nvCxnSpPr>
        <p:spPr>
          <a:xfrm flipV="1">
            <a:off x="73246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>
            <a:stCxn id="65" idx="0"/>
            <a:endCxn id="70" idx="4"/>
          </p:cNvCxnSpPr>
          <p:nvPr/>
        </p:nvCxnSpPr>
        <p:spPr>
          <a:xfrm flipV="1">
            <a:off x="56101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5" idx="0"/>
            <a:endCxn id="72" idx="4"/>
          </p:cNvCxnSpPr>
          <p:nvPr/>
        </p:nvCxnSpPr>
        <p:spPr>
          <a:xfrm flipV="1">
            <a:off x="5610179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3" idx="4"/>
          </p:cNvCxnSpPr>
          <p:nvPr/>
        </p:nvCxnSpPr>
        <p:spPr>
          <a:xfrm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H="1"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59530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6" idx="0"/>
            <a:endCxn id="72" idx="4"/>
          </p:cNvCxnSpPr>
          <p:nvPr/>
        </p:nvCxnSpPr>
        <p:spPr>
          <a:xfrm flipV="1">
            <a:off x="5953079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3" idx="4"/>
          </p:cNvCxnSpPr>
          <p:nvPr/>
        </p:nvCxnSpPr>
        <p:spPr>
          <a:xfrm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56101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H="1" flipV="1">
            <a:off x="5953079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2" idx="4"/>
          </p:cNvCxnSpPr>
          <p:nvPr/>
        </p:nvCxnSpPr>
        <p:spPr>
          <a:xfrm flipV="1">
            <a:off x="69817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7" idx="0"/>
            <a:endCxn id="73" idx="4"/>
          </p:cNvCxnSpPr>
          <p:nvPr/>
        </p:nvCxnSpPr>
        <p:spPr>
          <a:xfrm flipV="1">
            <a:off x="6981779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2" idx="4"/>
          </p:cNvCxnSpPr>
          <p:nvPr/>
        </p:nvCxnSpPr>
        <p:spPr>
          <a:xfrm flipH="1" flipV="1">
            <a:off x="69817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68" idx="0"/>
            <a:endCxn id="73" idx="4"/>
          </p:cNvCxnSpPr>
          <p:nvPr/>
        </p:nvCxnSpPr>
        <p:spPr>
          <a:xfrm flipV="1">
            <a:off x="73246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870240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5004683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93259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511073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>
            <a:stCxn id="116" idx="0"/>
            <a:endCxn id="75" idx="4"/>
          </p:cNvCxnSpPr>
          <p:nvPr/>
        </p:nvCxnSpPr>
        <p:spPr>
          <a:xfrm flipH="1" flipV="1">
            <a:off x="56101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6" idx="0"/>
            <a:endCxn id="76" idx="4"/>
          </p:cNvCxnSpPr>
          <p:nvPr/>
        </p:nvCxnSpPr>
        <p:spPr>
          <a:xfrm flipV="1">
            <a:off x="5777235" y="4459869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7" idx="4"/>
          </p:cNvCxnSpPr>
          <p:nvPr/>
        </p:nvCxnSpPr>
        <p:spPr>
          <a:xfrm flipV="1">
            <a:off x="57772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8" idx="4"/>
          </p:cNvCxnSpPr>
          <p:nvPr/>
        </p:nvCxnSpPr>
        <p:spPr>
          <a:xfrm flipV="1">
            <a:off x="5777235" y="4459869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7" idx="0"/>
            <a:endCxn id="75" idx="4"/>
          </p:cNvCxnSpPr>
          <p:nvPr/>
        </p:nvCxnSpPr>
        <p:spPr>
          <a:xfrm flipH="1" flipV="1">
            <a:off x="5610179" y="4459869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7" idx="0"/>
            <a:endCxn id="76" idx="4"/>
          </p:cNvCxnSpPr>
          <p:nvPr/>
        </p:nvCxnSpPr>
        <p:spPr>
          <a:xfrm flipH="1" flipV="1">
            <a:off x="59530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7" idx="4"/>
          </p:cNvCxnSpPr>
          <p:nvPr/>
        </p:nvCxnSpPr>
        <p:spPr>
          <a:xfrm flipV="1">
            <a:off x="6120135" y="4459869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8" idx="4"/>
          </p:cNvCxnSpPr>
          <p:nvPr/>
        </p:nvCxnSpPr>
        <p:spPr>
          <a:xfrm flipV="1">
            <a:off x="61201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8" idx="0"/>
            <a:endCxn id="75" idx="4"/>
          </p:cNvCxnSpPr>
          <p:nvPr/>
        </p:nvCxnSpPr>
        <p:spPr>
          <a:xfrm flipH="1" flipV="1">
            <a:off x="56101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8" idx="0"/>
            <a:endCxn id="76" idx="4"/>
          </p:cNvCxnSpPr>
          <p:nvPr/>
        </p:nvCxnSpPr>
        <p:spPr>
          <a:xfrm flipH="1" flipV="1">
            <a:off x="5953079" y="4459869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7" idx="4"/>
          </p:cNvCxnSpPr>
          <p:nvPr/>
        </p:nvCxnSpPr>
        <p:spPr>
          <a:xfrm flipV="1">
            <a:off x="67951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8" idx="4"/>
          </p:cNvCxnSpPr>
          <p:nvPr/>
        </p:nvCxnSpPr>
        <p:spPr>
          <a:xfrm flipV="1">
            <a:off x="6795102" y="4459869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9" idx="0"/>
            <a:endCxn id="75" idx="4"/>
          </p:cNvCxnSpPr>
          <p:nvPr/>
        </p:nvCxnSpPr>
        <p:spPr>
          <a:xfrm flipH="1" flipV="1">
            <a:off x="5610179" y="4459869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9" idx="0"/>
            <a:endCxn id="76" idx="4"/>
          </p:cNvCxnSpPr>
          <p:nvPr/>
        </p:nvCxnSpPr>
        <p:spPr>
          <a:xfrm flipH="1" flipV="1">
            <a:off x="59530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9" idx="0"/>
            <a:endCxn id="77" idx="4"/>
          </p:cNvCxnSpPr>
          <p:nvPr/>
        </p:nvCxnSpPr>
        <p:spPr>
          <a:xfrm flipH="1" flipV="1">
            <a:off x="6981779" y="4459869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19" idx="0"/>
            <a:endCxn id="78" idx="4"/>
          </p:cNvCxnSpPr>
          <p:nvPr/>
        </p:nvCxnSpPr>
        <p:spPr>
          <a:xfrm flipV="1">
            <a:off x="71380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923717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2027222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3000612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328557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328557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80667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923717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96752"/>
            <a:ext cx="2718884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96752"/>
            <a:ext cx="2594738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8557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>
            <a:stCxn id="143" idx="2"/>
            <a:endCxn id="70" idx="0"/>
          </p:cNvCxnSpPr>
          <p:nvPr/>
        </p:nvCxnSpPr>
        <p:spPr>
          <a:xfrm flipH="1">
            <a:off x="5610179" y="2550162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43" idx="2"/>
            <a:endCxn id="71" idx="0"/>
          </p:cNvCxnSpPr>
          <p:nvPr/>
        </p:nvCxnSpPr>
        <p:spPr>
          <a:xfrm flipH="1">
            <a:off x="5953079" y="2550162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3" idx="2"/>
            <a:endCxn id="72" idx="0"/>
          </p:cNvCxnSpPr>
          <p:nvPr/>
        </p:nvCxnSpPr>
        <p:spPr>
          <a:xfrm>
            <a:off x="6482259" y="2550162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3" idx="2"/>
            <a:endCxn id="73" idx="0"/>
          </p:cNvCxnSpPr>
          <p:nvPr/>
        </p:nvCxnSpPr>
        <p:spPr>
          <a:xfrm>
            <a:off x="6482259" y="2550162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92005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345723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154549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01285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221937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184917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2058250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01285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012859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221937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221937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01285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221937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1849172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1849172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1849172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2058250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5" idx="4"/>
            <a:endCxn id="11" idx="0"/>
          </p:cNvCxnSpPr>
          <p:nvPr/>
        </p:nvCxnSpPr>
        <p:spPr>
          <a:xfrm flipH="1">
            <a:off x="1012859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4"/>
            <a:endCxn id="12" idx="0"/>
          </p:cNvCxnSpPr>
          <p:nvPr/>
        </p:nvCxnSpPr>
        <p:spPr>
          <a:xfrm flipH="1">
            <a:off x="1221937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4"/>
            <a:endCxn id="13" idx="0"/>
          </p:cNvCxnSpPr>
          <p:nvPr/>
        </p:nvCxnSpPr>
        <p:spPr>
          <a:xfrm>
            <a:off x="1509643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4"/>
            <a:endCxn id="14" idx="0"/>
          </p:cNvCxnSpPr>
          <p:nvPr/>
        </p:nvCxnSpPr>
        <p:spPr>
          <a:xfrm>
            <a:off x="1509643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763174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937704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521980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351555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3" idx="0"/>
            <a:endCxn id="63" idx="4"/>
          </p:cNvCxnSpPr>
          <p:nvPr/>
        </p:nvCxnSpPr>
        <p:spPr>
          <a:xfrm flipV="1">
            <a:off x="2818863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3" idx="0"/>
            <a:endCxn id="64" idx="4"/>
          </p:cNvCxnSpPr>
          <p:nvPr/>
        </p:nvCxnSpPr>
        <p:spPr>
          <a:xfrm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3" idx="0"/>
            <a:endCxn id="65" idx="4"/>
          </p:cNvCxnSpPr>
          <p:nvPr/>
        </p:nvCxnSpPr>
        <p:spPr>
          <a:xfrm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0"/>
            <a:endCxn id="66" idx="4"/>
          </p:cNvCxnSpPr>
          <p:nvPr/>
        </p:nvCxnSpPr>
        <p:spPr>
          <a:xfrm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3" idx="4"/>
          </p:cNvCxnSpPr>
          <p:nvPr/>
        </p:nvCxnSpPr>
        <p:spPr>
          <a:xfrm flipH="1"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4" idx="0"/>
            <a:endCxn id="64" idx="4"/>
          </p:cNvCxnSpPr>
          <p:nvPr/>
        </p:nvCxnSpPr>
        <p:spPr>
          <a:xfrm flipV="1">
            <a:off x="3044047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4" idx="0"/>
            <a:endCxn id="65" idx="4"/>
          </p:cNvCxnSpPr>
          <p:nvPr/>
        </p:nvCxnSpPr>
        <p:spPr>
          <a:xfrm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0"/>
            <a:endCxn id="66" idx="4"/>
          </p:cNvCxnSpPr>
          <p:nvPr/>
        </p:nvCxnSpPr>
        <p:spPr>
          <a:xfrm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3" idx="4"/>
          </p:cNvCxnSpPr>
          <p:nvPr/>
        </p:nvCxnSpPr>
        <p:spPr>
          <a:xfrm flipH="1"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5" idx="0"/>
            <a:endCxn id="64" idx="4"/>
          </p:cNvCxnSpPr>
          <p:nvPr/>
        </p:nvCxnSpPr>
        <p:spPr>
          <a:xfrm flipH="1"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5" idx="0"/>
            <a:endCxn id="65" idx="4"/>
          </p:cNvCxnSpPr>
          <p:nvPr/>
        </p:nvCxnSpPr>
        <p:spPr>
          <a:xfrm flipV="1">
            <a:off x="3719598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5" idx="0"/>
            <a:endCxn id="66" idx="4"/>
          </p:cNvCxnSpPr>
          <p:nvPr/>
        </p:nvCxnSpPr>
        <p:spPr>
          <a:xfrm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3" idx="4"/>
          </p:cNvCxnSpPr>
          <p:nvPr/>
        </p:nvCxnSpPr>
        <p:spPr>
          <a:xfrm flipH="1"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6" idx="0"/>
            <a:endCxn id="64" idx="4"/>
          </p:cNvCxnSpPr>
          <p:nvPr/>
        </p:nvCxnSpPr>
        <p:spPr>
          <a:xfrm flipH="1"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6" idx="0"/>
            <a:endCxn id="65" idx="4"/>
          </p:cNvCxnSpPr>
          <p:nvPr/>
        </p:nvCxnSpPr>
        <p:spPr>
          <a:xfrm flipH="1"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439109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88683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46708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304217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3" idx="0"/>
            <a:endCxn id="68" idx="4"/>
          </p:cNvCxnSpPr>
          <p:nvPr/>
        </p:nvCxnSpPr>
        <p:spPr>
          <a:xfrm flipV="1">
            <a:off x="2818863" y="4758712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69" idx="4"/>
          </p:cNvCxnSpPr>
          <p:nvPr/>
        </p:nvCxnSpPr>
        <p:spPr>
          <a:xfrm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3" idx="0"/>
            <a:endCxn id="70" idx="4"/>
          </p:cNvCxnSpPr>
          <p:nvPr/>
        </p:nvCxnSpPr>
        <p:spPr>
          <a:xfrm flipV="1">
            <a:off x="2818863" y="4758712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68" idx="4"/>
          </p:cNvCxnSpPr>
          <p:nvPr/>
        </p:nvCxnSpPr>
        <p:spPr>
          <a:xfrm flipH="1"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V="1">
            <a:off x="3044047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4" idx="0"/>
            <a:endCxn id="70" idx="4"/>
          </p:cNvCxnSpPr>
          <p:nvPr/>
        </p:nvCxnSpPr>
        <p:spPr>
          <a:xfrm flipV="1">
            <a:off x="3044047" y="4758712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68" idx="4"/>
          </p:cNvCxnSpPr>
          <p:nvPr/>
        </p:nvCxnSpPr>
        <p:spPr>
          <a:xfrm flipH="1" flipV="1">
            <a:off x="2818863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3044047" y="4758712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V="1">
            <a:off x="3719598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5" idx="0"/>
            <a:endCxn id="71" idx="4"/>
          </p:cNvCxnSpPr>
          <p:nvPr/>
        </p:nvCxnSpPr>
        <p:spPr>
          <a:xfrm flipV="1">
            <a:off x="3719598" y="4758712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68" idx="4"/>
          </p:cNvCxnSpPr>
          <p:nvPr/>
        </p:nvCxnSpPr>
        <p:spPr>
          <a:xfrm flipH="1"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3719598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5023385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857779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946068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9873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4" idx="0"/>
            <a:endCxn id="73" idx="4"/>
          </p:cNvCxnSpPr>
          <p:nvPr/>
        </p:nvCxnSpPr>
        <p:spPr>
          <a:xfrm flipH="1" flipV="1">
            <a:off x="2818863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4" idx="0"/>
            <a:endCxn id="74" idx="4"/>
          </p:cNvCxnSpPr>
          <p:nvPr/>
        </p:nvCxnSpPr>
        <p:spPr>
          <a:xfrm flipV="1">
            <a:off x="2928570" y="5588287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4" idx="0"/>
            <a:endCxn id="75" idx="4"/>
          </p:cNvCxnSpPr>
          <p:nvPr/>
        </p:nvCxnSpPr>
        <p:spPr>
          <a:xfrm flipV="1">
            <a:off x="2928570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4" idx="0"/>
            <a:endCxn id="76" idx="4"/>
          </p:cNvCxnSpPr>
          <p:nvPr/>
        </p:nvCxnSpPr>
        <p:spPr>
          <a:xfrm flipV="1">
            <a:off x="2928570" y="5588287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3" idx="4"/>
          </p:cNvCxnSpPr>
          <p:nvPr/>
        </p:nvCxnSpPr>
        <p:spPr>
          <a:xfrm flipH="1" flipV="1">
            <a:off x="2818863" y="5588287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0"/>
            <a:endCxn id="74" idx="4"/>
          </p:cNvCxnSpPr>
          <p:nvPr/>
        </p:nvCxnSpPr>
        <p:spPr>
          <a:xfrm flipH="1" flipV="1">
            <a:off x="3044047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5" idx="0"/>
            <a:endCxn id="75" idx="4"/>
          </p:cNvCxnSpPr>
          <p:nvPr/>
        </p:nvCxnSpPr>
        <p:spPr>
          <a:xfrm flipV="1">
            <a:off x="3153753" y="5588287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5" idx="0"/>
            <a:endCxn id="76" idx="4"/>
          </p:cNvCxnSpPr>
          <p:nvPr/>
        </p:nvCxnSpPr>
        <p:spPr>
          <a:xfrm flipV="1">
            <a:off x="3153753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3" idx="4"/>
          </p:cNvCxnSpPr>
          <p:nvPr/>
        </p:nvCxnSpPr>
        <p:spPr>
          <a:xfrm flipH="1" flipV="1">
            <a:off x="2818863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6" idx="0"/>
            <a:endCxn id="74" idx="4"/>
          </p:cNvCxnSpPr>
          <p:nvPr/>
        </p:nvCxnSpPr>
        <p:spPr>
          <a:xfrm flipH="1" flipV="1">
            <a:off x="3044047" y="5588287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6" idx="0"/>
            <a:endCxn id="75" idx="4"/>
          </p:cNvCxnSpPr>
          <p:nvPr/>
        </p:nvCxnSpPr>
        <p:spPr>
          <a:xfrm flipV="1">
            <a:off x="3597007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6" idx="0"/>
            <a:endCxn id="76" idx="4"/>
          </p:cNvCxnSpPr>
          <p:nvPr/>
        </p:nvCxnSpPr>
        <p:spPr>
          <a:xfrm flipV="1">
            <a:off x="3597007" y="5588287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3" idx="4"/>
          </p:cNvCxnSpPr>
          <p:nvPr/>
        </p:nvCxnSpPr>
        <p:spPr>
          <a:xfrm flipH="1" flipV="1">
            <a:off x="2818863" y="5588287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7" idx="0"/>
            <a:endCxn id="74" idx="4"/>
          </p:cNvCxnSpPr>
          <p:nvPr/>
        </p:nvCxnSpPr>
        <p:spPr>
          <a:xfrm flipH="1" flipV="1">
            <a:off x="3044047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7" idx="0"/>
            <a:endCxn id="75" idx="4"/>
          </p:cNvCxnSpPr>
          <p:nvPr/>
        </p:nvCxnSpPr>
        <p:spPr>
          <a:xfrm flipH="1" flipV="1">
            <a:off x="3719598" y="5588287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7" idx="0"/>
            <a:endCxn id="76" idx="4"/>
          </p:cNvCxnSpPr>
          <p:nvPr/>
        </p:nvCxnSpPr>
        <p:spPr>
          <a:xfrm flipV="1">
            <a:off x="3822191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92898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770453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736508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68" idx="0"/>
          </p:cNvCxnSpPr>
          <p:nvPr/>
        </p:nvCxnSpPr>
        <p:spPr>
          <a:xfrm flipH="1">
            <a:off x="2818863" y="4334175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3044047" y="4334175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>
            <a:off x="3391562" y="4334175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3391562" y="4334175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53" idx="0"/>
            <a:endCxn id="143" idx="4"/>
          </p:cNvCxnSpPr>
          <p:nvPr/>
        </p:nvCxnSpPr>
        <p:spPr>
          <a:xfrm flipV="1">
            <a:off x="2870301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3" idx="0"/>
            <a:endCxn id="144" idx="4"/>
          </p:cNvCxnSpPr>
          <p:nvPr/>
        </p:nvCxnSpPr>
        <p:spPr>
          <a:xfrm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3" idx="0"/>
            <a:endCxn id="145" idx="4"/>
          </p:cNvCxnSpPr>
          <p:nvPr/>
        </p:nvCxnSpPr>
        <p:spPr>
          <a:xfrm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3" idx="0"/>
            <a:endCxn id="146" idx="4"/>
          </p:cNvCxnSpPr>
          <p:nvPr/>
        </p:nvCxnSpPr>
        <p:spPr>
          <a:xfrm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3" idx="4"/>
          </p:cNvCxnSpPr>
          <p:nvPr/>
        </p:nvCxnSpPr>
        <p:spPr>
          <a:xfrm flipH="1"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4" idx="0"/>
            <a:endCxn id="144" idx="4"/>
          </p:cNvCxnSpPr>
          <p:nvPr/>
        </p:nvCxnSpPr>
        <p:spPr>
          <a:xfrm flipV="1">
            <a:off x="307937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4" idx="0"/>
            <a:endCxn id="145" idx="4"/>
          </p:cNvCxnSpPr>
          <p:nvPr/>
        </p:nvCxnSpPr>
        <p:spPr>
          <a:xfrm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4" idx="0"/>
            <a:endCxn id="146" idx="4"/>
          </p:cNvCxnSpPr>
          <p:nvPr/>
        </p:nvCxnSpPr>
        <p:spPr>
          <a:xfrm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3" idx="4"/>
          </p:cNvCxnSpPr>
          <p:nvPr/>
        </p:nvCxnSpPr>
        <p:spPr>
          <a:xfrm flipH="1"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5" idx="0"/>
            <a:endCxn id="144" idx="4"/>
          </p:cNvCxnSpPr>
          <p:nvPr/>
        </p:nvCxnSpPr>
        <p:spPr>
          <a:xfrm flipH="1"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5" idx="0"/>
            <a:endCxn id="145" idx="4"/>
          </p:cNvCxnSpPr>
          <p:nvPr/>
        </p:nvCxnSpPr>
        <p:spPr>
          <a:xfrm flipV="1">
            <a:off x="3706614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5" idx="0"/>
            <a:endCxn id="146" idx="4"/>
          </p:cNvCxnSpPr>
          <p:nvPr/>
        </p:nvCxnSpPr>
        <p:spPr>
          <a:xfrm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3" idx="4"/>
          </p:cNvCxnSpPr>
          <p:nvPr/>
        </p:nvCxnSpPr>
        <p:spPr>
          <a:xfrm flipH="1"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6" idx="0"/>
            <a:endCxn id="144" idx="4"/>
          </p:cNvCxnSpPr>
          <p:nvPr/>
        </p:nvCxnSpPr>
        <p:spPr>
          <a:xfrm flipH="1"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6" idx="0"/>
            <a:endCxn id="145" idx="4"/>
          </p:cNvCxnSpPr>
          <p:nvPr/>
        </p:nvCxnSpPr>
        <p:spPr>
          <a:xfrm flipH="1"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6" idx="0"/>
            <a:endCxn id="146" idx="4"/>
          </p:cNvCxnSpPr>
          <p:nvPr/>
        </p:nvCxnSpPr>
        <p:spPr>
          <a:xfrm flipV="1">
            <a:off x="391569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48" idx="4"/>
          </p:cNvCxnSpPr>
          <p:nvPr/>
        </p:nvCxnSpPr>
        <p:spPr>
          <a:xfrm flipV="1">
            <a:off x="2870301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43" idx="0"/>
            <a:endCxn id="150" idx="4"/>
          </p:cNvCxnSpPr>
          <p:nvPr/>
        </p:nvCxnSpPr>
        <p:spPr>
          <a:xfrm flipV="1">
            <a:off x="2870301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1" idx="4"/>
          </p:cNvCxnSpPr>
          <p:nvPr/>
        </p:nvCxnSpPr>
        <p:spPr>
          <a:xfrm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48" idx="4"/>
          </p:cNvCxnSpPr>
          <p:nvPr/>
        </p:nvCxnSpPr>
        <p:spPr>
          <a:xfrm flipH="1"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V="1">
            <a:off x="307937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44" idx="0"/>
            <a:endCxn id="150" idx="4"/>
          </p:cNvCxnSpPr>
          <p:nvPr/>
        </p:nvCxnSpPr>
        <p:spPr>
          <a:xfrm flipV="1">
            <a:off x="3079379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1" idx="4"/>
          </p:cNvCxnSpPr>
          <p:nvPr/>
        </p:nvCxnSpPr>
        <p:spPr>
          <a:xfrm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48" idx="4"/>
          </p:cNvCxnSpPr>
          <p:nvPr/>
        </p:nvCxnSpPr>
        <p:spPr>
          <a:xfrm flipH="1" flipV="1">
            <a:off x="2870301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3079379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V="1">
            <a:off x="3706614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45" idx="0"/>
            <a:endCxn id="151" idx="4"/>
          </p:cNvCxnSpPr>
          <p:nvPr/>
        </p:nvCxnSpPr>
        <p:spPr>
          <a:xfrm flipV="1">
            <a:off x="3706614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48" idx="4"/>
          </p:cNvCxnSpPr>
          <p:nvPr/>
        </p:nvCxnSpPr>
        <p:spPr>
          <a:xfrm flipH="1"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3706614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46" idx="0"/>
            <a:endCxn id="151" idx="4"/>
          </p:cNvCxnSpPr>
          <p:nvPr/>
        </p:nvCxnSpPr>
        <p:spPr>
          <a:xfrm flipV="1">
            <a:off x="3915692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192" idx="4"/>
            <a:endCxn id="148" idx="0"/>
          </p:cNvCxnSpPr>
          <p:nvPr/>
        </p:nvCxnSpPr>
        <p:spPr>
          <a:xfrm flipH="1">
            <a:off x="2870301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92" idx="4"/>
            <a:endCxn id="149" idx="0"/>
          </p:cNvCxnSpPr>
          <p:nvPr/>
        </p:nvCxnSpPr>
        <p:spPr>
          <a:xfrm flipH="1">
            <a:off x="3079379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2" idx="4"/>
            <a:endCxn id="150" idx="0"/>
          </p:cNvCxnSpPr>
          <p:nvPr/>
        </p:nvCxnSpPr>
        <p:spPr>
          <a:xfrm>
            <a:off x="3367085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2" idx="4"/>
            <a:endCxn id="151" idx="0"/>
          </p:cNvCxnSpPr>
          <p:nvPr/>
        </p:nvCxnSpPr>
        <p:spPr>
          <a:xfrm>
            <a:off x="3367085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1" idx="0"/>
            <a:endCxn id="16" idx="4"/>
          </p:cNvCxnSpPr>
          <p:nvPr/>
        </p:nvCxnSpPr>
        <p:spPr>
          <a:xfrm flipH="1" flipV="1">
            <a:off x="1012859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1" idx="0"/>
            <a:endCxn id="17" idx="4"/>
          </p:cNvCxnSpPr>
          <p:nvPr/>
        </p:nvCxnSpPr>
        <p:spPr>
          <a:xfrm flipH="1" flipV="1">
            <a:off x="1221937" y="3469731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1" idx="0"/>
            <a:endCxn id="18" idx="4"/>
          </p:cNvCxnSpPr>
          <p:nvPr/>
        </p:nvCxnSpPr>
        <p:spPr>
          <a:xfrm flipV="1">
            <a:off x="1535555" y="3469731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1" idx="0"/>
            <a:endCxn id="19" idx="4"/>
          </p:cNvCxnSpPr>
          <p:nvPr/>
        </p:nvCxnSpPr>
        <p:spPr>
          <a:xfrm flipV="1">
            <a:off x="1535555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36" idx="0"/>
            <a:endCxn id="153" idx="4"/>
          </p:cNvCxnSpPr>
          <p:nvPr/>
        </p:nvCxnSpPr>
        <p:spPr>
          <a:xfrm flipH="1" flipV="1">
            <a:off x="2870301" y="3469731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6" idx="0"/>
            <a:endCxn id="154" idx="4"/>
          </p:cNvCxnSpPr>
          <p:nvPr/>
        </p:nvCxnSpPr>
        <p:spPr>
          <a:xfrm flipH="1" flipV="1">
            <a:off x="3079379" y="3469731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6" idx="0"/>
            <a:endCxn id="155" idx="4"/>
          </p:cNvCxnSpPr>
          <p:nvPr/>
        </p:nvCxnSpPr>
        <p:spPr>
          <a:xfrm flipV="1">
            <a:off x="3401867" y="3469731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6" idx="0"/>
            <a:endCxn id="156" idx="4"/>
          </p:cNvCxnSpPr>
          <p:nvPr/>
        </p:nvCxnSpPr>
        <p:spPr>
          <a:xfrm flipV="1">
            <a:off x="3401867" y="3469731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935124" y="1138920"/>
            <a:ext cx="2773317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581062" y="4521961"/>
            <a:ext cx="2447154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124744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946173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99467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741573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71650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84600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12453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8" name="직사각형 137"/>
          <p:cNvSpPr/>
          <p:nvPr/>
        </p:nvSpPr>
        <p:spPr>
          <a:xfrm>
            <a:off x="2930407" y="5811430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248640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6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05097" y="2579045"/>
            <a:ext cx="1840508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직사각형 214"/>
              <p:cNvSpPr/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Fixed G, maximize </a:t>
                </a:r>
                <a:r>
                  <a:rPr lang="en-US" altLang="ko-KR" dirty="0" smtClean="0"/>
                  <a:t>V:</a:t>
                </a:r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From </a:t>
                </a:r>
                <a:r>
                  <a:rPr lang="en-US" altLang="ko-KR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6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16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1600" b="0" i="1" smtClean="0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1600" i="1">
                                                  <a:latin typeface="Cambria Math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sz="1600" i="1">
                                                      <a:latin typeface="Cambria Math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ko-KR" sz="1600" i="1">
                                                              <a:latin typeface="Cambria Math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ko-KR" sz="1600" i="1">
                                                                  <a:latin typeface="Cambria Math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altLang="ko-KR" sz="1600" i="1">
                                                                      <a:latin typeface="Cambria Math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dirty="0" smtClean="0"/>
              </a:p>
              <a:p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Binary Classification (logistic loss):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 smtClean="0"/>
                  <a:t>Sample from data: label=1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Sample from generator: label = 0</a:t>
                </a:r>
                <a:endParaRPr lang="en-US" altLang="ko-KR" b="0" dirty="0" smtClean="0"/>
              </a:p>
              <a:p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5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blipFill rotWithShape="1">
                <a:blip r:embed="rId6"/>
                <a:stretch>
                  <a:fillRect l="-479" t="-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894" y="5524529"/>
            <a:ext cx="510540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TextBox 216"/>
          <p:cNvSpPr txBox="1"/>
          <p:nvPr/>
        </p:nvSpPr>
        <p:spPr>
          <a:xfrm>
            <a:off x="6788549" y="5344148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43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985344" y="2629640"/>
            <a:ext cx="549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Fixed D, minimize V(G):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0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0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000" dirty="0" smtClean="0"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0" name="그림 2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543" y="5331764"/>
            <a:ext cx="3629025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6106823" y="5047091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81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32961</TotalTime>
  <Words>971</Words>
  <Application>Microsoft Macintosh PowerPoint</Application>
  <PresentationFormat>화면 슬라이드 쇼(4:3)</PresentationFormat>
  <Paragraphs>420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맑은 고딕</vt:lpstr>
      <vt:lpstr>휴먼둥근헤드라인</vt:lpstr>
      <vt:lpstr>Cambria Math</vt:lpstr>
      <vt:lpstr>Garamond</vt:lpstr>
      <vt:lpstr>Meiryo UI</vt:lpstr>
      <vt:lpstr>Arial</vt:lpstr>
      <vt:lpstr>Office 테마</vt:lpstr>
      <vt:lpstr>PowerPoint 프레젠테이션</vt:lpstr>
      <vt:lpstr>Turing Test</vt:lpstr>
      <vt:lpstr>Generative?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GAN Results</vt:lpstr>
      <vt:lpstr>Unsupervised Representation Learning with Deep Convolutional Generative Adversarial Network, ICLR 2016.</vt:lpstr>
      <vt:lpstr>DCGAN</vt:lpstr>
      <vt:lpstr>DCGAN</vt:lpstr>
      <vt:lpstr>Experiments</vt:lpstr>
      <vt:lpstr>Experiments</vt:lpstr>
      <vt:lpstr>Experiments</vt:lpstr>
      <vt:lpstr>Experiments</vt:lpstr>
      <vt:lpstr>Experiments</vt:lpstr>
      <vt:lpstr>Generative Adversarial Text to Image Synthesis, ICML 2016.</vt:lpstr>
      <vt:lpstr>Generative Adversarial Text to Image Synthesis</vt:lpstr>
      <vt:lpstr>Generative model</vt:lpstr>
      <vt:lpstr>Review of GAN</vt:lpstr>
      <vt:lpstr>Review of GAN</vt:lpstr>
      <vt:lpstr>Review of GAN</vt:lpstr>
      <vt:lpstr>Generative Adversarial Network</vt:lpstr>
      <vt:lpstr>Review of DCGAN</vt:lpstr>
      <vt:lpstr>GAN – text to image synthesis</vt:lpstr>
      <vt:lpstr>Conditional GAN</vt:lpstr>
      <vt:lpstr>Text-conditional GAN (naïve)</vt:lpstr>
      <vt:lpstr>Matching-aware discriminator</vt:lpstr>
      <vt:lpstr>Matching-aware Discriminator</vt:lpstr>
      <vt:lpstr>Learning with Manifold Interpolation</vt:lpstr>
      <vt:lpstr>Experiments</vt:lpstr>
      <vt:lpstr>Experiments</vt:lpstr>
      <vt:lpstr>Style Transfer</vt:lpstr>
      <vt:lpstr>Style Transfer</vt:lpstr>
      <vt:lpstr>Sentence Interpolation</vt:lpstr>
      <vt:lpstr>Pixel Level Domain Transfer, ECCV 2016.</vt:lpstr>
      <vt:lpstr>Domain transfer</vt:lpstr>
      <vt:lpstr>Whole architecture</vt:lpstr>
      <vt:lpstr>Dataset</vt:lpstr>
      <vt:lpstr>Results</vt:lpstr>
      <vt:lpstr>Results – varying input conditions</vt:lpstr>
      <vt:lpstr>Results – inverse setting</vt:lpstr>
      <vt:lpstr>Thank you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1121</cp:revision>
  <dcterms:created xsi:type="dcterms:W3CDTF">2010-03-17T18:05:41Z</dcterms:created>
  <dcterms:modified xsi:type="dcterms:W3CDTF">2016-07-28T09:19:47Z</dcterms:modified>
</cp:coreProperties>
</file>